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16"/>
  </p:notesMasterIdLst>
  <p:handoutMasterIdLst>
    <p:handoutMasterId r:id="rId17"/>
  </p:handoutMasterIdLst>
  <p:sldIdLst>
    <p:sldId id="270" r:id="rId5"/>
    <p:sldId id="479" r:id="rId6"/>
    <p:sldId id="466" r:id="rId7"/>
    <p:sldId id="491" r:id="rId8"/>
    <p:sldId id="492" r:id="rId9"/>
    <p:sldId id="494" r:id="rId10"/>
    <p:sldId id="495" r:id="rId11"/>
    <p:sldId id="497" r:id="rId12"/>
    <p:sldId id="496" r:id="rId13"/>
    <p:sldId id="490" r:id="rId14"/>
    <p:sldId id="307" r:id="rId15"/>
  </p:sldIdLst>
  <p:sldSz cx="9144000" cy="5143500" type="screen16x9"/>
  <p:notesSz cx="6858000" cy="9144000"/>
  <p:defaultTextStyle>
    <a:defPPr>
      <a:defRPr lang="en-US"/>
    </a:defPPr>
    <a:lvl1pPr algn="l" rtl="0" fontAlgn="base">
      <a:spcBef>
        <a:spcPct val="0"/>
      </a:spcBef>
      <a:spcAft>
        <a:spcPct val="0"/>
      </a:spcAft>
      <a:defRPr kern="1200">
        <a:solidFill>
          <a:schemeClr val="tx1"/>
        </a:solidFill>
        <a:latin typeface="Calibri" charset="0"/>
        <a:ea typeface="Arial" charset="0"/>
        <a:cs typeface="Arial" charset="0"/>
      </a:defRPr>
    </a:lvl1pPr>
    <a:lvl2pPr marL="457200" algn="l" rtl="0" fontAlgn="base">
      <a:spcBef>
        <a:spcPct val="0"/>
      </a:spcBef>
      <a:spcAft>
        <a:spcPct val="0"/>
      </a:spcAft>
      <a:defRPr kern="1200">
        <a:solidFill>
          <a:schemeClr val="tx1"/>
        </a:solidFill>
        <a:latin typeface="Calibri" charset="0"/>
        <a:ea typeface="Arial" charset="0"/>
        <a:cs typeface="Arial" charset="0"/>
      </a:defRPr>
    </a:lvl2pPr>
    <a:lvl3pPr marL="914400" algn="l" rtl="0" fontAlgn="base">
      <a:spcBef>
        <a:spcPct val="0"/>
      </a:spcBef>
      <a:spcAft>
        <a:spcPct val="0"/>
      </a:spcAft>
      <a:defRPr kern="1200">
        <a:solidFill>
          <a:schemeClr val="tx1"/>
        </a:solidFill>
        <a:latin typeface="Calibri" charset="0"/>
        <a:ea typeface="Arial" charset="0"/>
        <a:cs typeface="Arial" charset="0"/>
      </a:defRPr>
    </a:lvl3pPr>
    <a:lvl4pPr marL="1371600" algn="l" rtl="0" fontAlgn="base">
      <a:spcBef>
        <a:spcPct val="0"/>
      </a:spcBef>
      <a:spcAft>
        <a:spcPct val="0"/>
      </a:spcAft>
      <a:defRPr kern="1200">
        <a:solidFill>
          <a:schemeClr val="tx1"/>
        </a:solidFill>
        <a:latin typeface="Calibri" charset="0"/>
        <a:ea typeface="Arial" charset="0"/>
        <a:cs typeface="Arial" charset="0"/>
      </a:defRPr>
    </a:lvl4pPr>
    <a:lvl5pPr marL="1828800" algn="l" rtl="0" fontAlgn="base">
      <a:spcBef>
        <a:spcPct val="0"/>
      </a:spcBef>
      <a:spcAft>
        <a:spcPct val="0"/>
      </a:spcAft>
      <a:defRPr kern="1200">
        <a:solidFill>
          <a:schemeClr val="tx1"/>
        </a:solidFill>
        <a:latin typeface="Calibri" charset="0"/>
        <a:ea typeface="Arial" charset="0"/>
        <a:cs typeface="Arial" charset="0"/>
      </a:defRPr>
    </a:lvl5pPr>
    <a:lvl6pPr marL="2286000" algn="l" defTabSz="914400" rtl="0" eaLnBrk="1" latinLnBrk="0" hangingPunct="1">
      <a:defRPr kern="1200">
        <a:solidFill>
          <a:schemeClr val="tx1"/>
        </a:solidFill>
        <a:latin typeface="Calibri" charset="0"/>
        <a:ea typeface="Arial" charset="0"/>
        <a:cs typeface="Arial" charset="0"/>
      </a:defRPr>
    </a:lvl6pPr>
    <a:lvl7pPr marL="2743200" algn="l" defTabSz="914400" rtl="0" eaLnBrk="1" latinLnBrk="0" hangingPunct="1">
      <a:defRPr kern="1200">
        <a:solidFill>
          <a:schemeClr val="tx1"/>
        </a:solidFill>
        <a:latin typeface="Calibri" charset="0"/>
        <a:ea typeface="Arial" charset="0"/>
        <a:cs typeface="Arial" charset="0"/>
      </a:defRPr>
    </a:lvl7pPr>
    <a:lvl8pPr marL="3200400" algn="l" defTabSz="914400" rtl="0" eaLnBrk="1" latinLnBrk="0" hangingPunct="1">
      <a:defRPr kern="1200">
        <a:solidFill>
          <a:schemeClr val="tx1"/>
        </a:solidFill>
        <a:latin typeface="Calibri" charset="0"/>
        <a:ea typeface="Arial" charset="0"/>
        <a:cs typeface="Arial" charset="0"/>
      </a:defRPr>
    </a:lvl8pPr>
    <a:lvl9pPr marL="3657600" algn="l" defTabSz="914400" rtl="0" eaLnBrk="1" latinLnBrk="0" hangingPunct="1">
      <a:defRPr kern="1200">
        <a:solidFill>
          <a:schemeClr val="tx1"/>
        </a:solidFill>
        <a:latin typeface="Calibri" charset="0"/>
        <a:ea typeface="Arial" charset="0"/>
        <a:cs typeface="Arial" charset="0"/>
      </a:defRPr>
    </a:lvl9pPr>
  </p:defaultTextStyle>
  <p:extLst>
    <p:ext uri="{EFAFB233-063F-42B5-8137-9DF3F51BA10A}">
      <p15:sldGuideLst xmlns:p15="http://schemas.microsoft.com/office/powerpoint/2012/main">
        <p15:guide id="1" orient="horz" pos="1020" userDrawn="1">
          <p15:clr>
            <a:srgbClr val="A4A3A4"/>
          </p15:clr>
        </p15:guide>
        <p15:guide id="2" pos="624" userDrawn="1">
          <p15:clr>
            <a:srgbClr val="A4A3A4"/>
          </p15:clr>
        </p15:guide>
        <p15:guide id="3" pos="2808" userDrawn="1">
          <p15:clr>
            <a:srgbClr val="A4A3A4"/>
          </p15:clr>
        </p15:guide>
        <p15:guide id="4" orient="horz" pos="3060" userDrawn="1">
          <p15:clr>
            <a:srgbClr val="A4A3A4"/>
          </p15:clr>
        </p15:guide>
        <p15:guide id="5" orient="horz" pos="708" userDrawn="1">
          <p15:clr>
            <a:srgbClr val="A4A3A4"/>
          </p15:clr>
        </p15:guide>
        <p15:guide id="6" orient="horz" pos="468" userDrawn="1">
          <p15:clr>
            <a:srgbClr val="A4A3A4"/>
          </p15:clr>
        </p15:guide>
        <p15:guide id="7" orient="horz" pos="2244" userDrawn="1">
          <p15:clr>
            <a:srgbClr val="A4A3A4"/>
          </p15:clr>
        </p15:guide>
        <p15:guide id="8" pos="1704" userDrawn="1">
          <p15:clr>
            <a:srgbClr val="A4A3A4"/>
          </p15:clr>
        </p15:guide>
        <p15:guide id="9" pos="3336" userDrawn="1">
          <p15:clr>
            <a:srgbClr val="A4A3A4"/>
          </p15:clr>
        </p15:guide>
        <p15:guide id="10" pos="4824" userDrawn="1">
          <p15:clr>
            <a:srgbClr val="A4A3A4"/>
          </p15:clr>
        </p15:guide>
        <p15:guide id="11" orient="horz" pos="241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liss, Kellie" initials="B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6A6D"/>
    <a:srgbClr val="E9D666"/>
    <a:srgbClr val="C2D1D4"/>
    <a:srgbClr val="D0E4A6"/>
    <a:srgbClr val="333333"/>
    <a:srgbClr val="DADBDB"/>
    <a:srgbClr val="A1A1A4"/>
    <a:srgbClr val="AFDDD2"/>
    <a:srgbClr val="94A545"/>
    <a:srgbClr val="4259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75EF97-44A0-4B92-A4DD-E0763BD35CBE}" v="5" vWet="7" dt="2022-07-25T14:25:24.307"/>
    <p1510:client id="{F3E1FCC9-B5ED-A3CC-5FA4-DAF684887541}" v="9" dt="2022-07-25T14:27:07.6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41" autoAdjust="0"/>
    <p:restoredTop sz="94660"/>
  </p:normalViewPr>
  <p:slideViewPr>
    <p:cSldViewPr snapToGrid="0">
      <p:cViewPr varScale="1">
        <p:scale>
          <a:sx n="107" d="100"/>
          <a:sy n="107" d="100"/>
        </p:scale>
        <p:origin x="547" y="82"/>
      </p:cViewPr>
      <p:guideLst>
        <p:guide orient="horz" pos="1020"/>
        <p:guide pos="624"/>
        <p:guide pos="2808"/>
        <p:guide orient="horz" pos="3060"/>
        <p:guide orient="horz" pos="708"/>
        <p:guide orient="horz" pos="468"/>
        <p:guide orient="horz" pos="2244"/>
        <p:guide pos="1704"/>
        <p:guide pos="3336"/>
        <p:guide pos="4824"/>
        <p:guide orient="horz" pos="2412"/>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CDDDB3-FA51-FA4B-AD0A-B20099F8896D}" type="datetimeFigureOut">
              <a:rPr lang="en-US" smtClean="0"/>
              <a:t>8/2/2022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9B3A4A8-36D1-9B42-BB99-419E94051EF3}" type="slidenum">
              <a:rPr lang="en-US" smtClean="0"/>
              <a:t>‹#›</a:t>
            </a:fld>
            <a:endParaRPr lang="en-US"/>
          </a:p>
        </p:txBody>
      </p:sp>
    </p:spTree>
    <p:extLst>
      <p:ext uri="{BB962C8B-B14F-4D97-AF65-F5344CB8AC3E}">
        <p14:creationId xmlns:p14="http://schemas.microsoft.com/office/powerpoint/2010/main" val="56690871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cs typeface="+mn-cs"/>
              </a:defRPr>
            </a:lvl1pPr>
          </a:lstStyle>
          <a:p>
            <a:pPr>
              <a:defRPr/>
            </a:pPr>
            <a:fld id="{2F959DE8-BC8A-9342-BA3F-D795D5990682}" type="datetimeFigureOut">
              <a:rPr lang="en-US"/>
              <a:pPr>
                <a:defRPr/>
              </a:pPr>
              <a:t>8/2/2022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64696D1D-ED38-CE46-A803-2C7949BBFEE6}" type="slidenum">
              <a:rPr lang="en-US" altLang="x-none"/>
              <a:pPr/>
              <a:t>‹#›</a:t>
            </a:fld>
            <a:endParaRPr lang="en-US" altLang="x-none"/>
          </a:p>
        </p:txBody>
      </p:sp>
    </p:spTree>
    <p:extLst>
      <p:ext uri="{BB962C8B-B14F-4D97-AF65-F5344CB8AC3E}">
        <p14:creationId xmlns:p14="http://schemas.microsoft.com/office/powerpoint/2010/main" val="815294874"/>
      </p:ext>
    </p:extLst>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4696D1D-ED38-CE46-A803-2C7949BBFEE6}" type="slidenum">
              <a:rPr lang="en-US" altLang="x-none" smtClean="0"/>
              <a:pPr/>
              <a:t>1</a:t>
            </a:fld>
            <a:endParaRPr lang="en-US" altLang="x-none"/>
          </a:p>
        </p:txBody>
      </p:sp>
    </p:spTree>
    <p:extLst>
      <p:ext uri="{BB962C8B-B14F-4D97-AF65-F5344CB8AC3E}">
        <p14:creationId xmlns:p14="http://schemas.microsoft.com/office/powerpoint/2010/main" val="2432968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10"/>
          </p:nvPr>
        </p:nvSpPr>
        <p:spPr/>
        <p:txBody>
          <a:bodyPr/>
          <a:lstStyle/>
          <a:p>
            <a:fld id="{64696D1D-ED38-CE46-A803-2C7949BBFEE6}" type="slidenum">
              <a:rPr lang="en-US" altLang="x-none" smtClean="0"/>
              <a:pPr/>
              <a:t>2</a:t>
            </a:fld>
            <a:endParaRPr lang="en-US" altLang="x-none"/>
          </a:p>
        </p:txBody>
      </p:sp>
    </p:spTree>
    <p:extLst>
      <p:ext uri="{BB962C8B-B14F-4D97-AF65-F5344CB8AC3E}">
        <p14:creationId xmlns:p14="http://schemas.microsoft.com/office/powerpoint/2010/main" val="18507473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solidFill>
            <a:srgbClr val="DADBDB"/>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498622" y="1785855"/>
            <a:ext cx="5374265" cy="993446"/>
          </a:xfrm>
        </p:spPr>
        <p:txBody>
          <a:bodyPr anchor="b"/>
          <a:lstStyle>
            <a:lvl1pPr>
              <a:defRPr sz="2800">
                <a:solidFill>
                  <a:schemeClr val="accent1"/>
                </a:solidFill>
                <a:latin typeface="Franklin Gothic Medium" charset="0"/>
                <a:ea typeface="Franklin Gothic Medium" charset="0"/>
                <a:cs typeface="Franklin Gothic Medium" charset="0"/>
              </a:defRPr>
            </a:lvl1pPr>
          </a:lstStyle>
          <a:p>
            <a:r>
              <a:rPr lang="en-US"/>
              <a:t>Click to edit Master title style</a:t>
            </a:r>
          </a:p>
        </p:txBody>
      </p:sp>
      <p:sp>
        <p:nvSpPr>
          <p:cNvPr id="3" name="Subtitle 2"/>
          <p:cNvSpPr>
            <a:spLocks noGrp="1"/>
          </p:cNvSpPr>
          <p:nvPr>
            <p:ph type="subTitle" idx="1"/>
          </p:nvPr>
        </p:nvSpPr>
        <p:spPr>
          <a:xfrm>
            <a:off x="1502571" y="2860770"/>
            <a:ext cx="4790727" cy="467512"/>
          </a:xfrm>
        </p:spPr>
        <p:txBody>
          <a:bodyPr anchor="ctr"/>
          <a:lstStyle>
            <a:lvl1pPr marL="0" indent="0" algn="l">
              <a:buNone/>
              <a:defRPr sz="1700">
                <a:solidFill>
                  <a:srgbClr val="696A6D"/>
                </a:solidFill>
                <a:latin typeface="Franklin Gothic Medium" charset="0"/>
                <a:ea typeface="Franklin Gothic Medium" charset="0"/>
                <a:cs typeface="Franklin Gothic Medium"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06886" y="3984234"/>
            <a:ext cx="2499318" cy="581236"/>
          </a:xfrm>
          <a:prstGeom prst="rect">
            <a:avLst/>
          </a:prstGeom>
        </p:spPr>
      </p:pic>
    </p:spTree>
    <p:extLst>
      <p:ext uri="{BB962C8B-B14F-4D97-AF65-F5344CB8AC3E}">
        <p14:creationId xmlns:p14="http://schemas.microsoft.com/office/powerpoint/2010/main" val="1662851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a:xfrm>
            <a:off x="114300" y="4767264"/>
            <a:ext cx="8181340" cy="273844"/>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
        <p:nvSpPr>
          <p:cNvPr id="6" name="TextBox 5"/>
          <p:cNvSpPr txBox="1"/>
          <p:nvPr/>
        </p:nvSpPr>
        <p:spPr>
          <a:xfrm>
            <a:off x="114299" y="0"/>
            <a:ext cx="8915400" cy="170175"/>
          </a:xfrm>
          <a:prstGeom prst="rect">
            <a:avLst/>
          </a:prstGeom>
          <a:noFill/>
        </p:spPr>
        <p:txBody>
          <a:bodyPr wrap="square" lIns="0" rIns="0" rtlCol="0">
            <a:spAutoFit/>
          </a:bodyPr>
          <a:lstStyle/>
          <a:p>
            <a:pPr algn="r"/>
            <a:r>
              <a:rPr lang="en-US" sz="506">
                <a:solidFill>
                  <a:schemeClr val="bg1">
                    <a:lumMod val="50000"/>
                  </a:schemeClr>
                </a:solidFill>
              </a:rPr>
              <a:t>Project Made Easy</a:t>
            </a:r>
            <a:r>
              <a:rPr lang="en-US" sz="506" baseline="0">
                <a:solidFill>
                  <a:schemeClr val="bg1">
                    <a:lumMod val="50000"/>
                  </a:schemeClr>
                </a:solidFill>
              </a:rPr>
              <a:t> | Proprietary and confidential</a:t>
            </a:r>
            <a:endParaRPr lang="en-US" sz="506">
              <a:solidFill>
                <a:schemeClr val="bg1">
                  <a:lumMod val="50000"/>
                </a:schemeClr>
              </a:solidFill>
            </a:endParaRPr>
          </a:p>
        </p:txBody>
      </p:sp>
    </p:spTree>
    <p:extLst>
      <p:ext uri="{BB962C8B-B14F-4D97-AF65-F5344CB8AC3E}">
        <p14:creationId xmlns:p14="http://schemas.microsoft.com/office/powerpoint/2010/main" val="2424734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2"/>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4"/>
          <p:cNvSpPr>
            <a:spLocks noGrp="1" noChangeArrowheads="1"/>
          </p:cNvSpPr>
          <p:nvPr>
            <p:ph type="sldNum" sz="quarter" idx="11"/>
          </p:nvPr>
        </p:nvSpPr>
        <p:spPr>
          <a:ln/>
        </p:spPr>
        <p:txBody>
          <a:bodyPr/>
          <a:lstStyle>
            <a:lvl1pPr>
              <a:defRPr/>
            </a:lvl1pPr>
          </a:lstStyle>
          <a:p>
            <a:pPr>
              <a:defRPr/>
            </a:pPr>
            <a:fld id="{20BBEF5B-E0C5-46E6-BF33-6243478F5FCD}" type="slidenum">
              <a:rPr lang="en-US" altLang="en-US"/>
              <a:pPr>
                <a:defRPr/>
              </a:pPr>
              <a:t>‹#›</a:t>
            </a:fld>
            <a:endParaRPr lang="en-US" altLang="en-US"/>
          </a:p>
        </p:txBody>
      </p:sp>
    </p:spTree>
    <p:extLst>
      <p:ext uri="{BB962C8B-B14F-4D97-AF65-F5344CB8AC3E}">
        <p14:creationId xmlns:p14="http://schemas.microsoft.com/office/powerpoint/2010/main" val="316706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12"/>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14"/>
          <p:cNvSpPr>
            <a:spLocks noGrp="1" noChangeArrowheads="1"/>
          </p:cNvSpPr>
          <p:nvPr>
            <p:ph type="sldNum" sz="quarter" idx="11"/>
          </p:nvPr>
        </p:nvSpPr>
        <p:spPr>
          <a:ln/>
        </p:spPr>
        <p:txBody>
          <a:bodyPr/>
          <a:lstStyle>
            <a:lvl1pPr>
              <a:defRPr/>
            </a:lvl1pPr>
          </a:lstStyle>
          <a:p>
            <a:pPr>
              <a:defRPr/>
            </a:pPr>
            <a:fld id="{0E62991B-205A-4274-B5EF-AA0E1F302ED0}" type="slidenum">
              <a:rPr lang="en-US" altLang="en-US"/>
              <a:pPr>
                <a:defRPr/>
              </a:pPr>
              <a:t>‹#›</a:t>
            </a:fld>
            <a:endParaRPr lang="en-US" altLang="en-US"/>
          </a:p>
        </p:txBody>
      </p:sp>
    </p:spTree>
    <p:extLst>
      <p:ext uri="{BB962C8B-B14F-4D97-AF65-F5344CB8AC3E}">
        <p14:creationId xmlns:p14="http://schemas.microsoft.com/office/powerpoint/2010/main" val="25530049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2"/>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14"/>
          <p:cNvSpPr>
            <a:spLocks noGrp="1" noChangeArrowheads="1"/>
          </p:cNvSpPr>
          <p:nvPr>
            <p:ph type="sldNum" sz="quarter" idx="11"/>
          </p:nvPr>
        </p:nvSpPr>
        <p:spPr>
          <a:ln/>
        </p:spPr>
        <p:txBody>
          <a:bodyPr/>
          <a:lstStyle>
            <a:lvl1pPr>
              <a:defRPr/>
            </a:lvl1pPr>
          </a:lstStyle>
          <a:p>
            <a:pPr>
              <a:defRPr/>
            </a:pPr>
            <a:fld id="{59F7A3C6-B426-4E7F-B32C-2D769DABA9F1}" type="slidenum">
              <a:rPr lang="en-US" altLang="en-US"/>
              <a:pPr>
                <a:defRPr/>
              </a:pPr>
              <a:t>‹#›</a:t>
            </a:fld>
            <a:endParaRPr lang="en-US" altLang="en-US"/>
          </a:p>
        </p:txBody>
      </p:sp>
    </p:spTree>
    <p:extLst>
      <p:ext uri="{BB962C8B-B14F-4D97-AF65-F5344CB8AC3E}">
        <p14:creationId xmlns:p14="http://schemas.microsoft.com/office/powerpoint/2010/main" val="1999714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ransition | Section Head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704230" y="2188028"/>
            <a:ext cx="7251049" cy="796835"/>
          </a:xfrm>
        </p:spPr>
        <p:txBody>
          <a:bodyPr/>
          <a:lstStyle>
            <a:lvl1pPr>
              <a:defRPr sz="2800"/>
            </a:lvl1pPr>
          </a:lstStyle>
          <a:p>
            <a:r>
              <a:rPr lang="en-US"/>
              <a:t>Click to edit Master title style</a:t>
            </a:r>
          </a:p>
        </p:txBody>
      </p:sp>
      <p:sp>
        <p:nvSpPr>
          <p:cNvPr id="6" name="Slide Number Placeholder 5"/>
          <p:cNvSpPr>
            <a:spLocks noGrp="1"/>
          </p:cNvSpPr>
          <p:nvPr>
            <p:ph type="sldNum" sz="quarter" idx="12"/>
          </p:nvPr>
        </p:nvSpPr>
        <p:spPr>
          <a:xfrm>
            <a:off x="8211397" y="4663981"/>
            <a:ext cx="719470" cy="274638"/>
          </a:xfrm>
        </p:spPr>
        <p:txBody>
          <a:bodyPr/>
          <a:lstStyle>
            <a:lvl1pPr defTabSz="914400">
              <a:defRPr>
                <a:solidFill>
                  <a:srgbClr val="696A6D"/>
                </a:solidFill>
                <a:latin typeface="Franklin Gothic Medium" charset="0"/>
                <a:ea typeface="Franklin Gothic Medium" charset="0"/>
                <a:cs typeface="Franklin Gothic Medium" charset="0"/>
              </a:defRPr>
            </a:lvl1pPr>
          </a:lstStyle>
          <a:p>
            <a:fld id="{DA86648E-21C2-4E4D-995E-31FFBD2E87B9}" type="slidenum">
              <a:rPr lang="x-none" altLang="x-none" smtClean="0"/>
              <a:pPr/>
              <a:t>‹#›</a:t>
            </a:fld>
            <a:endParaRPr lang="en-US" altLang="x-none"/>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4862" y="4023948"/>
            <a:ext cx="2517414" cy="519352"/>
          </a:xfrm>
          <a:prstGeom prst="rect">
            <a:avLst/>
          </a:prstGeom>
        </p:spPr>
      </p:pic>
      <p:sp>
        <p:nvSpPr>
          <p:cNvPr id="9" name="Subtitle 2"/>
          <p:cNvSpPr>
            <a:spLocks noGrp="1"/>
          </p:cNvSpPr>
          <p:nvPr>
            <p:ph type="subTitle" idx="1"/>
          </p:nvPr>
        </p:nvSpPr>
        <p:spPr>
          <a:xfrm>
            <a:off x="702471" y="2860770"/>
            <a:ext cx="6702536" cy="467512"/>
          </a:xfrm>
        </p:spPr>
        <p:txBody>
          <a:bodyPr anchor="ctr"/>
          <a:lstStyle>
            <a:lvl1pPr marL="0" indent="0" algn="l">
              <a:buNone/>
              <a:defRPr sz="1700">
                <a:solidFill>
                  <a:srgbClr val="696A6D"/>
                </a:solidFill>
                <a:latin typeface="Franklin Gothic Book" charset="0"/>
                <a:ea typeface="Franklin Gothic Book" charset="0"/>
                <a:cs typeface="Franklin Gothic Book"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86272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Copy">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a:xfrm>
            <a:off x="8138785" y="4662606"/>
            <a:ext cx="792782" cy="274638"/>
          </a:xfrm>
        </p:spPr>
        <p:txBody>
          <a:bodyPr/>
          <a:lstStyle/>
          <a:p>
            <a:fld id="{4572941C-6974-BE4E-9E84-DF4E3BF99134}" type="slidenum">
              <a:rPr lang="en-US" altLang="x-none" smtClean="0"/>
              <a:pPr/>
              <a:t>‹#›</a:t>
            </a:fld>
            <a:endParaRPr lang="en-US" altLang="x-none"/>
          </a:p>
        </p:txBody>
      </p:sp>
      <p:sp>
        <p:nvSpPr>
          <p:cNvPr id="7" name="Text Placeholder 6"/>
          <p:cNvSpPr>
            <a:spLocks noGrp="1"/>
          </p:cNvSpPr>
          <p:nvPr>
            <p:ph type="body" sz="quarter" idx="11"/>
          </p:nvPr>
        </p:nvSpPr>
        <p:spPr>
          <a:xfrm>
            <a:off x="1013254" y="1604200"/>
            <a:ext cx="7133900" cy="3232554"/>
          </a:xfrm>
        </p:spPr>
        <p:txBody>
          <a:bodyPr/>
          <a:lstStyle>
            <a:lvl1pPr marL="137160" indent="-137160">
              <a:spcBef>
                <a:spcPts val="0"/>
              </a:spcBef>
              <a:spcAft>
                <a:spcPts val="600"/>
              </a:spcAft>
              <a:buSzPct val="125000"/>
              <a:buFont typeface="Wingdings" panose="05000000000000000000" pitchFamily="2" charset="2"/>
              <a:buChar char="§"/>
              <a:defRPr sz="1200">
                <a:solidFill>
                  <a:srgbClr val="696A6D"/>
                </a:solidFill>
                <a:latin typeface="+mn-lt"/>
              </a:defRPr>
            </a:lvl1pPr>
            <a:lvl2pPr marL="320040" indent="-137160">
              <a:spcBef>
                <a:spcPts val="0"/>
              </a:spcBef>
              <a:spcAft>
                <a:spcPts val="600"/>
              </a:spcAft>
              <a:buSzPct val="125000"/>
              <a:buFont typeface="Wingdings" panose="05000000000000000000" pitchFamily="2" charset="2"/>
              <a:buChar char="§"/>
              <a:defRPr sz="1200">
                <a:solidFill>
                  <a:srgbClr val="696A6D"/>
                </a:solidFill>
                <a:latin typeface="+mn-lt"/>
              </a:defRPr>
            </a:lvl2pPr>
            <a:lvl3pPr>
              <a:spcBef>
                <a:spcPts val="0"/>
              </a:spcBef>
              <a:spcAft>
                <a:spcPts val="600"/>
              </a:spcAft>
              <a:defRPr sz="1200">
                <a:solidFill>
                  <a:srgbClr val="696A6D"/>
                </a:solidFill>
                <a:latin typeface="+mn-lt"/>
                <a:ea typeface="Franklin Gothic Medium" charset="0"/>
                <a:cs typeface="Franklin Gothic Medium" charset="0"/>
              </a:defRPr>
            </a:lvl3pPr>
            <a:lvl4pPr>
              <a:defRPr sz="1200">
                <a:solidFill>
                  <a:srgbClr val="696A6D"/>
                </a:solidFill>
                <a:latin typeface="Franklin Gothic Medium" charset="0"/>
                <a:ea typeface="Franklin Gothic Medium" charset="0"/>
                <a:cs typeface="Franklin Gothic Medium" charset="0"/>
              </a:defRPr>
            </a:lvl4pPr>
            <a:lvl5pPr>
              <a:defRPr sz="1200">
                <a:solidFill>
                  <a:srgbClr val="696A6D"/>
                </a:solidFill>
                <a:latin typeface="Franklin Gothic Medium" charset="0"/>
                <a:ea typeface="Franklin Gothic Medium" charset="0"/>
                <a:cs typeface="Franklin Gothic Medium" charset="0"/>
              </a:defRPr>
            </a:lvl5pPr>
          </a:lstStyle>
          <a:p>
            <a:pPr lvl="0"/>
            <a:r>
              <a:rPr lang="en-US"/>
              <a:t>Click to edit Master text styles</a:t>
            </a:r>
          </a:p>
          <a:p>
            <a:pPr lvl="1"/>
            <a:r>
              <a:rPr lang="en-US"/>
              <a:t>Second level</a:t>
            </a:r>
          </a:p>
          <a:p>
            <a:pPr lvl="2"/>
            <a:r>
              <a:rPr lang="en-US"/>
              <a:t>Third level</a:t>
            </a: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val="0"/>
              </a:ext>
            </a:extLst>
          </a:blip>
          <a:srcRect r="81174"/>
          <a:stretch/>
        </p:blipFill>
        <p:spPr>
          <a:xfrm>
            <a:off x="8233621" y="4326418"/>
            <a:ext cx="473920" cy="519352"/>
          </a:xfrm>
          <a:prstGeom prst="rect">
            <a:avLst/>
          </a:prstGeom>
        </p:spPr>
      </p:pic>
    </p:spTree>
    <p:extLst>
      <p:ext uri="{BB962C8B-B14F-4D97-AF65-F5344CB8AC3E}">
        <p14:creationId xmlns:p14="http://schemas.microsoft.com/office/powerpoint/2010/main" val="821137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Image &amp; Copy">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a:t>
            </a:fld>
            <a:endParaRPr lang="en-US" altLang="x-none"/>
          </a:p>
        </p:txBody>
      </p:sp>
      <p:sp>
        <p:nvSpPr>
          <p:cNvPr id="6" name="Picture Placeholder 5"/>
          <p:cNvSpPr>
            <a:spLocks noGrp="1"/>
          </p:cNvSpPr>
          <p:nvPr>
            <p:ph type="pic" sz="quarter" idx="11"/>
          </p:nvPr>
        </p:nvSpPr>
        <p:spPr>
          <a:xfrm>
            <a:off x="1003300" y="1603297"/>
            <a:ext cx="3444947" cy="3196992"/>
          </a:xfrm>
        </p:spPr>
        <p:txBody>
          <a:bodyPr/>
          <a:lstStyle>
            <a:lvl1pPr marL="0" indent="0">
              <a:buFont typeface="Arial" charset="0"/>
              <a:buNone/>
              <a:defRPr/>
            </a:lvl1pPr>
          </a:lstStyle>
          <a:p>
            <a:endParaRPr lang="en-US"/>
          </a:p>
        </p:txBody>
      </p:sp>
      <p:sp>
        <p:nvSpPr>
          <p:cNvPr id="7" name="Text Placeholder 6"/>
          <p:cNvSpPr>
            <a:spLocks noGrp="1"/>
          </p:cNvSpPr>
          <p:nvPr>
            <p:ph type="body" sz="quarter" idx="12"/>
          </p:nvPr>
        </p:nvSpPr>
        <p:spPr>
          <a:xfrm>
            <a:off x="4695825" y="1602388"/>
            <a:ext cx="3421349" cy="3168992"/>
          </a:xfrm>
        </p:spPr>
        <p:txBody>
          <a:bodyPr/>
          <a:lstStyle>
            <a:lvl1pPr>
              <a:spcAft>
                <a:spcPts val="600"/>
              </a:spcAft>
              <a:defRPr>
                <a:latin typeface="+mn-lt"/>
              </a:defRPr>
            </a:lvl1pPr>
            <a:lvl2pPr>
              <a:spcAft>
                <a:spcPts val="600"/>
              </a:spcAft>
              <a:defRPr>
                <a:latin typeface="+mn-lt"/>
              </a:defRPr>
            </a:lvl2pPr>
            <a:lvl3pPr>
              <a:spcAft>
                <a:spcPts val="600"/>
              </a:spcAft>
              <a:defRPr>
                <a:latin typeface="+mn-lt"/>
              </a:defRPr>
            </a:lvl3pPr>
          </a:lstStyle>
          <a:p>
            <a:pPr lvl="0"/>
            <a:r>
              <a:rPr lang="en-US"/>
              <a:t>Click to edit Master text styles</a:t>
            </a:r>
          </a:p>
          <a:p>
            <a:pPr lvl="1"/>
            <a:r>
              <a:rPr lang="en-US"/>
              <a:t>Second level</a:t>
            </a:r>
          </a:p>
          <a:p>
            <a:pPr lvl="2"/>
            <a:r>
              <a:rPr lang="en-US"/>
              <a:t>Third level</a:t>
            </a:r>
          </a:p>
        </p:txBody>
      </p:sp>
      <p:pic>
        <p:nvPicPr>
          <p:cNvPr id="8" name="Picture 7"/>
          <p:cNvPicPr>
            <a:picLocks noChangeAspect="1"/>
          </p:cNvPicPr>
          <p:nvPr userDrawn="1"/>
        </p:nvPicPr>
        <p:blipFill rotWithShape="1">
          <a:blip r:embed="rId3" cstate="print">
            <a:extLst>
              <a:ext uri="{28A0092B-C50C-407E-A947-70E740481C1C}">
                <a14:useLocalDpi xmlns:a14="http://schemas.microsoft.com/office/drawing/2010/main" val="0"/>
              </a:ext>
            </a:extLst>
          </a:blip>
          <a:srcRect r="81174"/>
          <a:stretch/>
        </p:blipFill>
        <p:spPr>
          <a:xfrm>
            <a:off x="8233621" y="4326418"/>
            <a:ext cx="473920" cy="519352"/>
          </a:xfrm>
          <a:prstGeom prst="rect">
            <a:avLst/>
          </a:prstGeom>
        </p:spPr>
      </p:pic>
    </p:spTree>
    <p:extLst>
      <p:ext uri="{BB962C8B-B14F-4D97-AF65-F5344CB8AC3E}">
        <p14:creationId xmlns:p14="http://schemas.microsoft.com/office/powerpoint/2010/main" val="826380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2 Copy Columns">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a:t>
            </a:fld>
            <a:endParaRPr lang="en-US" altLang="x-none"/>
          </a:p>
        </p:txBody>
      </p:sp>
      <p:sp>
        <p:nvSpPr>
          <p:cNvPr id="6" name="Text Placeholder 5"/>
          <p:cNvSpPr>
            <a:spLocks noGrp="1"/>
          </p:cNvSpPr>
          <p:nvPr>
            <p:ph type="body" sz="quarter" idx="11"/>
          </p:nvPr>
        </p:nvSpPr>
        <p:spPr>
          <a:xfrm>
            <a:off x="1010653" y="1601325"/>
            <a:ext cx="3561348" cy="3231932"/>
          </a:xfrm>
        </p:spPr>
        <p:txBody>
          <a:bodyPr numCol="1" spcCol="182880"/>
          <a:lstStyle>
            <a:lvl1pPr>
              <a:defRPr>
                <a:latin typeface="+mn-lt"/>
              </a:defRPr>
            </a:lvl1pPr>
            <a:lvl2pPr>
              <a:defRPr>
                <a:latin typeface="+mn-lt"/>
              </a:defRPr>
            </a:lvl2pPr>
            <a:lvl3pPr>
              <a:defRPr>
                <a:latin typeface="+mn-lt"/>
              </a:defRPr>
            </a:lvl3pPr>
          </a:lstStyle>
          <a:p>
            <a:pPr lvl="0"/>
            <a:r>
              <a:rPr lang="en-US"/>
              <a:t>Click to edit Master text styles</a:t>
            </a:r>
          </a:p>
          <a:p>
            <a:pPr lvl="1"/>
            <a:r>
              <a:rPr lang="en-US"/>
              <a:t>Second level</a:t>
            </a:r>
          </a:p>
          <a:p>
            <a:pPr lvl="2"/>
            <a:r>
              <a:rPr lang="en-US"/>
              <a:t>Third level</a:t>
            </a:r>
          </a:p>
        </p:txBody>
      </p:sp>
      <p:pic>
        <p:nvPicPr>
          <p:cNvPr id="7" name="Picture 6"/>
          <p:cNvPicPr>
            <a:picLocks noChangeAspect="1"/>
          </p:cNvPicPr>
          <p:nvPr userDrawn="1"/>
        </p:nvPicPr>
        <p:blipFill rotWithShape="1">
          <a:blip r:embed="rId3" cstate="print">
            <a:extLst>
              <a:ext uri="{28A0092B-C50C-407E-A947-70E740481C1C}">
                <a14:useLocalDpi xmlns:a14="http://schemas.microsoft.com/office/drawing/2010/main" val="0"/>
              </a:ext>
            </a:extLst>
          </a:blip>
          <a:srcRect r="81174"/>
          <a:stretch/>
        </p:blipFill>
        <p:spPr>
          <a:xfrm>
            <a:off x="8233621" y="4326418"/>
            <a:ext cx="473920" cy="519352"/>
          </a:xfrm>
          <a:prstGeom prst="rect">
            <a:avLst/>
          </a:prstGeom>
        </p:spPr>
      </p:pic>
      <p:sp>
        <p:nvSpPr>
          <p:cNvPr id="8" name="Text Placeholder 7"/>
          <p:cNvSpPr>
            <a:spLocks noGrp="1"/>
          </p:cNvSpPr>
          <p:nvPr>
            <p:ph type="body" sz="quarter" idx="12"/>
          </p:nvPr>
        </p:nvSpPr>
        <p:spPr>
          <a:xfrm>
            <a:off x="4578263" y="1603375"/>
            <a:ext cx="3576311" cy="3225800"/>
          </a:xfrm>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7284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Image (More Spac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l="1" r="73233"/>
          <a:stretch/>
        </p:blipFill>
        <p:spPr>
          <a:xfrm>
            <a:off x="0" y="0"/>
            <a:ext cx="2447567"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a:t>
            </a:fld>
            <a:endParaRPr lang="en-US" altLang="x-none"/>
          </a:p>
        </p:txBody>
      </p:sp>
      <p:sp>
        <p:nvSpPr>
          <p:cNvPr id="6" name="Content Placeholder 5"/>
          <p:cNvSpPr>
            <a:spLocks noGrp="1"/>
          </p:cNvSpPr>
          <p:nvPr>
            <p:ph sz="quarter" idx="11"/>
          </p:nvPr>
        </p:nvSpPr>
        <p:spPr>
          <a:xfrm>
            <a:off x="1003300" y="1601966"/>
            <a:ext cx="7158844" cy="3348169"/>
          </a:xfrm>
        </p:spPr>
        <p:txBody>
          <a:bodyPr/>
          <a:lstStyle>
            <a:lvl1pPr>
              <a:defRPr>
                <a:latin typeface="+mn-lt"/>
              </a:defRPr>
            </a:lvl1pPr>
            <a:lvl2pPr>
              <a:defRPr>
                <a:latin typeface="+mn-lt"/>
              </a:defRPr>
            </a:lvl2pPr>
            <a:lvl3pPr>
              <a:defRPr>
                <a:latin typeface="+mn-lt"/>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31446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Slide: Tabl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a:t>
            </a:fld>
            <a:endParaRPr lang="en-US" altLang="x-none"/>
          </a:p>
        </p:txBody>
      </p:sp>
      <p:sp>
        <p:nvSpPr>
          <p:cNvPr id="6" name="Table Placeholder 5"/>
          <p:cNvSpPr>
            <a:spLocks noGrp="1"/>
          </p:cNvSpPr>
          <p:nvPr>
            <p:ph type="tbl" sz="quarter" idx="11"/>
          </p:nvPr>
        </p:nvSpPr>
        <p:spPr>
          <a:xfrm>
            <a:off x="1003300" y="1663200"/>
            <a:ext cx="7143854" cy="2825750"/>
          </a:xfrm>
        </p:spPr>
        <p:txBody>
          <a:bodyPr/>
          <a:lstStyle>
            <a:lvl1pPr marL="0" indent="0">
              <a:buFont typeface="Arial" charset="0"/>
              <a:buNone/>
              <a:defRPr/>
            </a:lvl1pPr>
          </a:lstStyle>
          <a:p>
            <a:endParaRPr lang="en-US"/>
          </a:p>
        </p:txBody>
      </p:sp>
      <p:pic>
        <p:nvPicPr>
          <p:cNvPr id="7" name="Picture 6"/>
          <p:cNvPicPr>
            <a:picLocks noChangeAspect="1"/>
          </p:cNvPicPr>
          <p:nvPr userDrawn="1"/>
        </p:nvPicPr>
        <p:blipFill rotWithShape="1">
          <a:blip r:embed="rId3" cstate="print">
            <a:extLst>
              <a:ext uri="{28A0092B-C50C-407E-A947-70E740481C1C}">
                <a14:useLocalDpi xmlns:a14="http://schemas.microsoft.com/office/drawing/2010/main" val="0"/>
              </a:ext>
            </a:extLst>
          </a:blip>
          <a:srcRect r="81174"/>
          <a:stretch/>
        </p:blipFill>
        <p:spPr>
          <a:xfrm>
            <a:off x="8233621" y="4326418"/>
            <a:ext cx="473920" cy="519352"/>
          </a:xfrm>
          <a:prstGeom prst="rect">
            <a:avLst/>
          </a:prstGeom>
        </p:spPr>
      </p:pic>
    </p:spTree>
    <p:extLst>
      <p:ext uri="{BB962C8B-B14F-4D97-AF65-F5344CB8AC3E}">
        <p14:creationId xmlns:p14="http://schemas.microsoft.com/office/powerpoint/2010/main" val="1821192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Slide: Char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a:t>
            </a:fld>
            <a:endParaRPr lang="en-US" altLang="x-none"/>
          </a:p>
        </p:txBody>
      </p:sp>
      <p:sp>
        <p:nvSpPr>
          <p:cNvPr id="6" name="Chart Placeholder 5"/>
          <p:cNvSpPr>
            <a:spLocks noGrp="1"/>
          </p:cNvSpPr>
          <p:nvPr>
            <p:ph type="chart" sz="quarter" idx="11"/>
          </p:nvPr>
        </p:nvSpPr>
        <p:spPr>
          <a:xfrm>
            <a:off x="1011238" y="1663725"/>
            <a:ext cx="7113431" cy="2955925"/>
          </a:xfrm>
        </p:spPr>
        <p:txBody>
          <a:bodyPr/>
          <a:lstStyle/>
          <a:p>
            <a:endParaRPr lang="en-US"/>
          </a:p>
        </p:txBody>
      </p:sp>
      <p:pic>
        <p:nvPicPr>
          <p:cNvPr id="7" name="Picture 6"/>
          <p:cNvPicPr>
            <a:picLocks noChangeAspect="1"/>
          </p:cNvPicPr>
          <p:nvPr userDrawn="1"/>
        </p:nvPicPr>
        <p:blipFill rotWithShape="1">
          <a:blip r:embed="rId3" cstate="print">
            <a:extLst>
              <a:ext uri="{28A0092B-C50C-407E-A947-70E740481C1C}">
                <a14:useLocalDpi xmlns:a14="http://schemas.microsoft.com/office/drawing/2010/main" val="0"/>
              </a:ext>
            </a:extLst>
          </a:blip>
          <a:srcRect r="81174"/>
          <a:stretch/>
        </p:blipFill>
        <p:spPr>
          <a:xfrm>
            <a:off x="8233621" y="4326418"/>
            <a:ext cx="473920" cy="519352"/>
          </a:xfrm>
          <a:prstGeom prst="rect">
            <a:avLst/>
          </a:prstGeom>
        </p:spPr>
      </p:pic>
    </p:spTree>
    <p:extLst>
      <p:ext uri="{BB962C8B-B14F-4D97-AF65-F5344CB8AC3E}">
        <p14:creationId xmlns:p14="http://schemas.microsoft.com/office/powerpoint/2010/main" val="1227364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68375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4676" y="859399"/>
            <a:ext cx="7251049" cy="735645"/>
          </a:xfrm>
          <a:prstGeom prst="rect">
            <a:avLst/>
          </a:prstGeom>
        </p:spPr>
        <p:txBody>
          <a:bodyPr vert="horz" lIns="0" tIns="0" rIns="0" bIns="0" rtlCol="0" anchor="ctr" anchorCtr="0">
            <a:noAutofit/>
          </a:bodyPr>
          <a:lstStyle/>
          <a:p>
            <a:r>
              <a:rPr lang="en-US"/>
              <a:t>Click to edit Master title style</a:t>
            </a:r>
          </a:p>
        </p:txBody>
      </p:sp>
      <p:sp>
        <p:nvSpPr>
          <p:cNvPr id="1028" name="Text Placeholder 2"/>
          <p:cNvSpPr>
            <a:spLocks noGrp="1"/>
          </p:cNvSpPr>
          <p:nvPr>
            <p:ph type="body" idx="1"/>
          </p:nvPr>
        </p:nvSpPr>
        <p:spPr bwMode="auto">
          <a:xfrm>
            <a:off x="1007666" y="1601919"/>
            <a:ext cx="7241530" cy="3382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sp>
        <p:nvSpPr>
          <p:cNvPr id="6" name="Slide Number Placeholder 5"/>
          <p:cNvSpPr>
            <a:spLocks noGrp="1"/>
          </p:cNvSpPr>
          <p:nvPr>
            <p:ph type="sldNum" sz="quarter" idx="4"/>
          </p:nvPr>
        </p:nvSpPr>
        <p:spPr>
          <a:xfrm>
            <a:off x="8138785" y="4662606"/>
            <a:ext cx="792782" cy="274638"/>
          </a:xfrm>
          <a:prstGeom prst="rect">
            <a:avLst/>
          </a:prstGeom>
        </p:spPr>
        <p:txBody>
          <a:bodyPr vert="horz" wrap="square" lIns="0" tIns="0" rIns="0" bIns="0" numCol="1" anchor="ctr" anchorCtr="0" compatLnSpc="1">
            <a:prstTxWarp prst="textNoShape">
              <a:avLst/>
            </a:prstTxWarp>
          </a:bodyPr>
          <a:lstStyle>
            <a:lvl1pPr algn="r" defTabSz="457200">
              <a:defRPr sz="900">
                <a:solidFill>
                  <a:srgbClr val="696A6D"/>
                </a:solidFill>
                <a:latin typeface="Franklin Gothic Medium" charset="0"/>
                <a:ea typeface="Franklin Gothic Medium" charset="0"/>
                <a:cs typeface="Franklin Gothic Medium" charset="0"/>
              </a:defRPr>
            </a:lvl1pPr>
          </a:lstStyle>
          <a:p>
            <a:fld id="{4572941C-6974-BE4E-9E84-DF4E3BF99134}" type="slidenum">
              <a:rPr lang="en-US" altLang="x-none" smtClean="0"/>
              <a:pPr/>
              <a:t>‹#›</a:t>
            </a:fld>
            <a:endParaRPr lang="en-US" altLang="x-none"/>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735" r:id="rId3"/>
    <p:sldLayoutId id="2147483748" r:id="rId4"/>
    <p:sldLayoutId id="2147483753" r:id="rId5"/>
    <p:sldLayoutId id="2147483749" r:id="rId6"/>
    <p:sldLayoutId id="2147483751" r:id="rId7"/>
    <p:sldLayoutId id="2147483752" r:id="rId8"/>
    <p:sldLayoutId id="2147483755" r:id="rId9"/>
    <p:sldLayoutId id="2147483756" r:id="rId10"/>
    <p:sldLayoutId id="2147483757" r:id="rId11"/>
    <p:sldLayoutId id="2147483758" r:id="rId12"/>
    <p:sldLayoutId id="2147483759" r:id="rId13"/>
  </p:sldLayoutIdLst>
  <p:hf sldNum="0" hdr="0" ftr="0" dt="0"/>
  <p:txStyles>
    <p:titleStyle>
      <a:lvl1pPr algn="l" defTabSz="457200" rtl="0" fontAlgn="base">
        <a:lnSpc>
          <a:spcPct val="90000"/>
        </a:lnSpc>
        <a:spcBef>
          <a:spcPct val="0"/>
        </a:spcBef>
        <a:spcAft>
          <a:spcPct val="0"/>
        </a:spcAft>
        <a:defRPr sz="2100" kern="1200" spc="-30">
          <a:solidFill>
            <a:srgbClr val="B30838"/>
          </a:solidFill>
          <a:latin typeface="Franklin Gothic Medium" charset="0"/>
          <a:ea typeface="Franklin Gothic Medium" charset="0"/>
          <a:cs typeface="Franklin Gothic Medium" charset="0"/>
        </a:defRPr>
      </a:lvl1pPr>
      <a:lvl2pPr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2pPr>
      <a:lvl3pPr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3pPr>
      <a:lvl4pPr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4pPr>
      <a:lvl5pPr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5pPr>
      <a:lvl6pPr marL="457200"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6pPr>
      <a:lvl7pPr marL="914400"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7pPr>
      <a:lvl8pPr marL="1371600"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8pPr>
      <a:lvl9pPr marL="1828800" algn="l" defTabSz="457200" rtl="0" fontAlgn="base">
        <a:lnSpc>
          <a:spcPct val="90000"/>
        </a:lnSpc>
        <a:spcBef>
          <a:spcPct val="0"/>
        </a:spcBef>
        <a:spcAft>
          <a:spcPct val="0"/>
        </a:spcAft>
        <a:defRPr sz="2100">
          <a:solidFill>
            <a:schemeClr val="bg1"/>
          </a:solidFill>
          <a:latin typeface="Arial" charset="0"/>
          <a:ea typeface="Arial" charset="0"/>
          <a:cs typeface="Arial" charset="0"/>
        </a:defRPr>
      </a:lvl9pPr>
    </p:titleStyle>
    <p:bodyStyle>
      <a:lvl1pPr marL="137160" indent="-137160" algn="l" defTabSz="457200" rtl="0" fontAlgn="base">
        <a:spcBef>
          <a:spcPts val="0"/>
        </a:spcBef>
        <a:spcAft>
          <a:spcPts val="600"/>
        </a:spcAft>
        <a:buClr>
          <a:schemeClr val="accent1"/>
        </a:buClr>
        <a:buSzPct val="125000"/>
        <a:buFont typeface="Wingdings" panose="05000000000000000000" pitchFamily="2" charset="2"/>
        <a:buChar char="§"/>
        <a:defRPr sz="1200" kern="1200">
          <a:solidFill>
            <a:srgbClr val="696A6D"/>
          </a:solidFill>
          <a:latin typeface="+mn-lt"/>
          <a:ea typeface="Franklin Gothic Medium" charset="0"/>
          <a:cs typeface="Franklin Gothic Medium" charset="0"/>
        </a:defRPr>
      </a:lvl1pPr>
      <a:lvl2pPr marL="320040" indent="-137160" algn="l" defTabSz="457200" rtl="0" fontAlgn="base">
        <a:spcBef>
          <a:spcPts val="0"/>
        </a:spcBef>
        <a:spcAft>
          <a:spcPts val="600"/>
        </a:spcAft>
        <a:buClr>
          <a:srgbClr val="696A6D"/>
        </a:buClr>
        <a:buSzPct val="125000"/>
        <a:buFont typeface="Wingdings" panose="05000000000000000000" pitchFamily="2" charset="2"/>
        <a:buChar char="§"/>
        <a:defRPr sz="1200" kern="1200">
          <a:solidFill>
            <a:srgbClr val="696A6D"/>
          </a:solidFill>
          <a:latin typeface="+mn-lt"/>
          <a:ea typeface="Franklin Gothic Medium" charset="0"/>
          <a:cs typeface="Franklin Gothic Medium" charset="0"/>
        </a:defRPr>
      </a:lvl2pPr>
      <a:lvl3pPr marL="457200" indent="-137160" algn="l" defTabSz="457200" rtl="0" fontAlgn="base">
        <a:spcBef>
          <a:spcPts val="0"/>
        </a:spcBef>
        <a:spcAft>
          <a:spcPts val="600"/>
        </a:spcAft>
        <a:buFont typeface="AppleSymbols" charset="0"/>
        <a:buChar char="⎻"/>
        <a:defRPr sz="1200" kern="1200" baseline="0">
          <a:solidFill>
            <a:srgbClr val="696A6D"/>
          </a:solidFill>
          <a:latin typeface="+mn-lt"/>
          <a:ea typeface="Franklin Gothic Medium" charset="0"/>
          <a:cs typeface="Franklin Gothic Medium" charset="0"/>
        </a:defRPr>
      </a:lvl3pPr>
      <a:lvl4pPr marL="1539875" indent="-168275" algn="l" defTabSz="457200" rtl="0" fontAlgn="base">
        <a:spcBef>
          <a:spcPct val="20000"/>
        </a:spcBef>
        <a:spcAft>
          <a:spcPct val="0"/>
        </a:spcAft>
        <a:buFont typeface="Arial" charset="0"/>
        <a:buChar char="–"/>
        <a:defRPr sz="1400" kern="1200">
          <a:solidFill>
            <a:schemeClr val="tx1"/>
          </a:solidFill>
          <a:latin typeface="Franklin Gothic Book" charset="0"/>
          <a:ea typeface="Franklin Gothic Book" charset="0"/>
          <a:cs typeface="Franklin Gothic Book" charset="0"/>
        </a:defRPr>
      </a:lvl4pPr>
      <a:lvl5pPr marL="1998663" indent="-169863" algn="l" defTabSz="457200" rtl="0" fontAlgn="base">
        <a:spcBef>
          <a:spcPct val="20000"/>
        </a:spcBef>
        <a:spcAft>
          <a:spcPct val="0"/>
        </a:spcAft>
        <a:buFont typeface="Arial" charset="0"/>
        <a:buChar char="»"/>
        <a:defRPr sz="1400" kern="1200">
          <a:solidFill>
            <a:schemeClr val="tx1"/>
          </a:solidFill>
          <a:latin typeface="Franklin Gothic Book" charset="0"/>
          <a:ea typeface="Franklin Gothic Book" charset="0"/>
          <a:cs typeface="Franklin Gothic Book"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p:cNvSpPr>
            <a:spLocks noGrp="1" noChangeArrowheads="1"/>
          </p:cNvSpPr>
          <p:nvPr>
            <p:ph type="ctrTitle"/>
          </p:nvPr>
        </p:nvSpPr>
        <p:spPr>
          <a:xfrm>
            <a:off x="1690482" y="1789813"/>
            <a:ext cx="5070082" cy="1032412"/>
          </a:xfrm>
        </p:spPr>
        <p:txBody>
          <a:bodyPr/>
          <a:lstStyle/>
          <a:p>
            <a:pPr algn="ctr"/>
            <a:r>
              <a:rPr lang="en-US" altLang="en-US" dirty="0">
                <a:latin typeface="Franklin Gothic Medium"/>
              </a:rPr>
              <a:t>2022 IIS Summer Internship:</a:t>
            </a:r>
            <a:br>
              <a:rPr lang="en-US" altLang="en-US" dirty="0">
                <a:latin typeface="Franklin Gothic Medium"/>
              </a:rPr>
            </a:br>
            <a:r>
              <a:rPr lang="en-US" altLang="en-US" dirty="0">
                <a:latin typeface="Franklin Gothic Medium"/>
              </a:rPr>
              <a:t>Data Science</a:t>
            </a:r>
            <a:br>
              <a:rPr lang="en-US" altLang="en-US" dirty="0">
                <a:latin typeface="Franklin Gothic Medium"/>
              </a:rPr>
            </a:br>
            <a:endParaRPr lang="en-US" altLang="en-US" sz="1400" dirty="0">
              <a:latin typeface="Franklin Gothic Medium"/>
            </a:endParaRPr>
          </a:p>
        </p:txBody>
      </p:sp>
      <p:sp>
        <p:nvSpPr>
          <p:cNvPr id="6149" name="Rectangle 3"/>
          <p:cNvSpPr>
            <a:spLocks noGrp="1" noChangeArrowheads="1"/>
          </p:cNvSpPr>
          <p:nvPr>
            <p:ph type="subTitle" idx="1"/>
          </p:nvPr>
        </p:nvSpPr>
        <p:spPr>
          <a:xfrm>
            <a:off x="3141340" y="2822225"/>
            <a:ext cx="3214490" cy="467512"/>
          </a:xfrm>
        </p:spPr>
        <p:txBody>
          <a:bodyPr/>
          <a:lstStyle/>
          <a:p>
            <a:r>
              <a:rPr lang="en-US" altLang="en-US" sz="2400" dirty="0"/>
              <a:t>Poojyatha Venkatesh</a:t>
            </a:r>
          </a:p>
        </p:txBody>
      </p:sp>
    </p:spTree>
    <p:extLst>
      <p:ext uri="{BB962C8B-B14F-4D97-AF65-F5344CB8AC3E}">
        <p14:creationId xmlns:p14="http://schemas.microsoft.com/office/powerpoint/2010/main" val="96212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0B5C-7503-4289-B443-DF9786383818}"/>
              </a:ext>
            </a:extLst>
          </p:cNvPr>
          <p:cNvSpPr>
            <a:spLocks noGrp="1"/>
          </p:cNvSpPr>
          <p:nvPr>
            <p:ph type="title"/>
          </p:nvPr>
        </p:nvSpPr>
        <p:spPr>
          <a:xfrm>
            <a:off x="1304713" y="1059424"/>
            <a:ext cx="7251049" cy="735645"/>
          </a:xfrm>
        </p:spPr>
        <p:txBody>
          <a:bodyPr/>
          <a:lstStyle/>
          <a:p>
            <a:r>
              <a:rPr lang="en-US" dirty="0"/>
              <a:t>Recommendations and improvements </a:t>
            </a:r>
          </a:p>
        </p:txBody>
      </p:sp>
      <p:sp>
        <p:nvSpPr>
          <p:cNvPr id="3" name="Text Placeholder 2">
            <a:extLst>
              <a:ext uri="{FF2B5EF4-FFF2-40B4-BE49-F238E27FC236}">
                <a16:creationId xmlns:a16="http://schemas.microsoft.com/office/drawing/2014/main" id="{29E18EC4-6992-4F49-AEF8-6153F1FC472B}"/>
              </a:ext>
            </a:extLst>
          </p:cNvPr>
          <p:cNvSpPr>
            <a:spLocks noGrp="1"/>
          </p:cNvSpPr>
          <p:nvPr>
            <p:ph type="body" sz="quarter" idx="11"/>
          </p:nvPr>
        </p:nvSpPr>
        <p:spPr>
          <a:xfrm>
            <a:off x="1013254" y="2143124"/>
            <a:ext cx="7133900" cy="2693629"/>
          </a:xfrm>
        </p:spPr>
        <p:txBody>
          <a:bodyPr/>
          <a:lstStyle/>
          <a:p>
            <a:r>
              <a:rPr lang="en-US" sz="1600" dirty="0"/>
              <a:t>Productionize so that it can be run every month – </a:t>
            </a:r>
            <a:r>
              <a:rPr lang="en-US" sz="1600" dirty="0" err="1"/>
              <a:t>RxNorm</a:t>
            </a:r>
            <a:r>
              <a:rPr lang="en-US" sz="1600" dirty="0"/>
              <a:t> updates the drug data </a:t>
            </a:r>
            <a:r>
              <a:rPr lang="en-US" sz="1600" dirty="0" err="1"/>
              <a:t>everymonth</a:t>
            </a:r>
            <a:r>
              <a:rPr lang="en-US" sz="1600" dirty="0"/>
              <a:t>. A code that automates the job of downloading the latest drug data from </a:t>
            </a:r>
            <a:r>
              <a:rPr lang="en-US" sz="1600" dirty="0" err="1"/>
              <a:t>RxNorm</a:t>
            </a:r>
            <a:r>
              <a:rPr lang="en-US" sz="1600" dirty="0"/>
              <a:t>, parse the xml files and stage them into Cerner Data Source Mart</a:t>
            </a:r>
          </a:p>
          <a:p>
            <a:r>
              <a:rPr lang="en-US" sz="1600" dirty="0"/>
              <a:t>Use the ontologies to correlate treatments with health outcomes </a:t>
            </a:r>
          </a:p>
          <a:p>
            <a:pPr marL="0" indent="0">
              <a:buNone/>
            </a:pPr>
            <a:endParaRPr lang="en-US" dirty="0"/>
          </a:p>
        </p:txBody>
      </p:sp>
    </p:spTree>
    <p:extLst>
      <p:ext uri="{BB962C8B-B14F-4D97-AF65-F5344CB8AC3E}">
        <p14:creationId xmlns:p14="http://schemas.microsoft.com/office/powerpoint/2010/main" val="203500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979DE-B203-4CE0-B11F-2D05D9F3C166}"/>
              </a:ext>
            </a:extLst>
          </p:cNvPr>
          <p:cNvSpPr>
            <a:spLocks noGrp="1"/>
          </p:cNvSpPr>
          <p:nvPr>
            <p:ph type="title"/>
          </p:nvPr>
        </p:nvSpPr>
        <p:spPr>
          <a:xfrm>
            <a:off x="2746586" y="2173332"/>
            <a:ext cx="2661919" cy="796835"/>
          </a:xfrm>
        </p:spPr>
        <p:txBody>
          <a:bodyPr/>
          <a:lstStyle/>
          <a:p>
            <a:r>
              <a:rPr lang="en-US" sz="4400"/>
              <a:t>Thank you!</a:t>
            </a:r>
          </a:p>
        </p:txBody>
      </p:sp>
      <p:sp>
        <p:nvSpPr>
          <p:cNvPr id="3" name="Slide Number Placeholder 2">
            <a:extLst>
              <a:ext uri="{FF2B5EF4-FFF2-40B4-BE49-F238E27FC236}">
                <a16:creationId xmlns:a16="http://schemas.microsoft.com/office/drawing/2014/main" id="{32C75507-4641-4C29-9F9E-D43672DF61C9}"/>
              </a:ext>
            </a:extLst>
          </p:cNvPr>
          <p:cNvSpPr>
            <a:spLocks noGrp="1"/>
          </p:cNvSpPr>
          <p:nvPr>
            <p:ph type="sldNum" sz="quarter" idx="12"/>
          </p:nvPr>
        </p:nvSpPr>
        <p:spPr/>
        <p:txBody>
          <a:bodyPr/>
          <a:lstStyle/>
          <a:p>
            <a:fld id="{DA86648E-21C2-4E4D-995E-31FFBD2E87B9}" type="slidenum">
              <a:rPr lang="x-none" altLang="x-none" smtClean="0"/>
              <a:pPr/>
              <a:t>11</a:t>
            </a:fld>
            <a:endParaRPr lang="en-US" altLang="x-none"/>
          </a:p>
        </p:txBody>
      </p:sp>
    </p:spTree>
    <p:extLst>
      <p:ext uri="{BB962C8B-B14F-4D97-AF65-F5344CB8AC3E}">
        <p14:creationId xmlns:p14="http://schemas.microsoft.com/office/powerpoint/2010/main" val="2530563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196" y="581147"/>
            <a:ext cx="1591290" cy="735645"/>
          </a:xfrm>
        </p:spPr>
        <p:txBody>
          <a:bodyPr/>
          <a:lstStyle/>
          <a:p>
            <a:r>
              <a:rPr lang="en-US" sz="2800"/>
              <a:t>About Me</a:t>
            </a:r>
          </a:p>
        </p:txBody>
      </p:sp>
      <p:sp>
        <p:nvSpPr>
          <p:cNvPr id="3" name="Slide Number Placeholder 2"/>
          <p:cNvSpPr>
            <a:spLocks noGrp="1"/>
          </p:cNvSpPr>
          <p:nvPr>
            <p:ph type="sldNum" sz="quarter" idx="10"/>
          </p:nvPr>
        </p:nvSpPr>
        <p:spPr/>
        <p:txBody>
          <a:bodyPr/>
          <a:lstStyle/>
          <a:p>
            <a:fld id="{4572941C-6974-BE4E-9E84-DF4E3BF99134}" type="slidenum">
              <a:rPr lang="en-US" altLang="x-none" smtClean="0"/>
              <a:pPr/>
              <a:t>2</a:t>
            </a:fld>
            <a:endParaRPr lang="en-US" altLang="x-none"/>
          </a:p>
        </p:txBody>
      </p:sp>
      <p:sp>
        <p:nvSpPr>
          <p:cNvPr id="4" name="Text Placeholder 3"/>
          <p:cNvSpPr>
            <a:spLocks noGrp="1"/>
          </p:cNvSpPr>
          <p:nvPr>
            <p:ph type="body" sz="quarter" idx="11"/>
          </p:nvPr>
        </p:nvSpPr>
        <p:spPr>
          <a:xfrm>
            <a:off x="871771" y="1764506"/>
            <a:ext cx="4576077" cy="2797846"/>
          </a:xfrm>
        </p:spPr>
        <p:txBody>
          <a:bodyPr/>
          <a:lstStyle/>
          <a:p>
            <a:r>
              <a:rPr lang="en-US" dirty="0"/>
              <a:t>MS – Applied Data Science, IUPUI</a:t>
            </a:r>
          </a:p>
          <a:p>
            <a:pPr marL="0" indent="0">
              <a:buNone/>
            </a:pPr>
            <a:endParaRPr lang="en-US" dirty="0"/>
          </a:p>
          <a:p>
            <a:r>
              <a:rPr lang="en-US" dirty="0"/>
              <a:t>Bachelor’s - Information Technology, Anna University, Chennai, India</a:t>
            </a:r>
          </a:p>
          <a:p>
            <a:pPr marL="0" indent="0">
              <a:buNone/>
            </a:pPr>
            <a:endParaRPr lang="en-US" dirty="0"/>
          </a:p>
          <a:p>
            <a:r>
              <a:rPr lang="en-US" dirty="0"/>
              <a:t>Internship - Enterprise Analytics Team, Clinical Research Department </a:t>
            </a:r>
          </a:p>
          <a:p>
            <a:pPr marL="0" indent="0">
              <a:buNone/>
            </a:pPr>
            <a:endParaRPr lang="en-US" dirty="0"/>
          </a:p>
          <a:p>
            <a:r>
              <a:rPr lang="en-US" dirty="0"/>
              <a:t>Fun fact about me– I make and sell Indian Kerala Mural paintings and I am trained in Indian Classical Music for several years </a:t>
            </a:r>
          </a:p>
        </p:txBody>
      </p:sp>
      <p:pic>
        <p:nvPicPr>
          <p:cNvPr id="8" name="Picture 7" descr="A person with long hair smiling&#10;&#10;Description automatically generated with low confidence">
            <a:extLst>
              <a:ext uri="{FF2B5EF4-FFF2-40B4-BE49-F238E27FC236}">
                <a16:creationId xmlns:a16="http://schemas.microsoft.com/office/drawing/2014/main" id="{EAB4E207-8B00-4026-BDD1-71347C7664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4614" y="1184222"/>
            <a:ext cx="1979274" cy="2310359"/>
          </a:xfrm>
          <a:prstGeom prst="rect">
            <a:avLst/>
          </a:prstGeom>
        </p:spPr>
      </p:pic>
    </p:spTree>
    <p:extLst>
      <p:ext uri="{BB962C8B-B14F-4D97-AF65-F5344CB8AC3E}">
        <p14:creationId xmlns:p14="http://schemas.microsoft.com/office/powerpoint/2010/main" val="567985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C8633-E3C0-45BB-ABDC-5C887B44540C}"/>
              </a:ext>
            </a:extLst>
          </p:cNvPr>
          <p:cNvSpPr>
            <a:spLocks noGrp="1"/>
          </p:cNvSpPr>
          <p:nvPr>
            <p:ph type="title"/>
          </p:nvPr>
        </p:nvSpPr>
        <p:spPr>
          <a:xfrm>
            <a:off x="1004677" y="859399"/>
            <a:ext cx="2673244" cy="735645"/>
          </a:xfrm>
        </p:spPr>
        <p:txBody>
          <a:bodyPr/>
          <a:lstStyle/>
          <a:p>
            <a:r>
              <a:rPr lang="en-US" sz="2800"/>
              <a:t>IU Health</a:t>
            </a:r>
            <a:r>
              <a:rPr lang="en-US" sz="2800" dirty="0"/>
              <a:t> Values</a:t>
            </a:r>
          </a:p>
        </p:txBody>
      </p:sp>
      <p:sp>
        <p:nvSpPr>
          <p:cNvPr id="3" name="Text Placeholder 2">
            <a:extLst>
              <a:ext uri="{FF2B5EF4-FFF2-40B4-BE49-F238E27FC236}">
                <a16:creationId xmlns:a16="http://schemas.microsoft.com/office/drawing/2014/main" id="{5AF03F73-8E76-4224-A539-787DA46DBC48}"/>
              </a:ext>
            </a:extLst>
          </p:cNvPr>
          <p:cNvSpPr>
            <a:spLocks noGrp="1"/>
          </p:cNvSpPr>
          <p:nvPr>
            <p:ph type="body" sz="quarter" idx="11"/>
          </p:nvPr>
        </p:nvSpPr>
        <p:spPr>
          <a:xfrm>
            <a:off x="891178" y="1692473"/>
            <a:ext cx="4498083" cy="2687044"/>
          </a:xfrm>
        </p:spPr>
        <p:txBody>
          <a:bodyPr/>
          <a:lstStyle/>
          <a:p>
            <a:r>
              <a:rPr lang="en-US" sz="1800" dirty="0"/>
              <a:t>Excellence: Strived to go above and beyond to solve problems for customers and the team</a:t>
            </a:r>
          </a:p>
          <a:p>
            <a:r>
              <a:rPr lang="en-US" sz="1800" dirty="0"/>
              <a:t>Team: Collaborated with various team members to complete tasks and initiatives</a:t>
            </a:r>
          </a:p>
          <a:p>
            <a:r>
              <a:rPr lang="en-US" sz="1800" dirty="0"/>
              <a:t>Purpose: Supported all relevant stakeholders by providing effective solutions for problems and initiatives</a:t>
            </a:r>
          </a:p>
          <a:p>
            <a:pPr marL="0" indent="0">
              <a:buNone/>
            </a:pPr>
            <a:endParaRPr lang="en-US" dirty="0"/>
          </a:p>
        </p:txBody>
      </p:sp>
      <p:pic>
        <p:nvPicPr>
          <p:cNvPr id="5" name="Picture 4">
            <a:extLst>
              <a:ext uri="{FF2B5EF4-FFF2-40B4-BE49-F238E27FC236}">
                <a16:creationId xmlns:a16="http://schemas.microsoft.com/office/drawing/2014/main" id="{BD063AC4-3816-47DD-B2D2-721AE5BC3BC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5466081" y="859399"/>
            <a:ext cx="2786741" cy="2786741"/>
          </a:xfrm>
          <a:prstGeom prst="rect">
            <a:avLst/>
          </a:prstGeom>
        </p:spPr>
      </p:pic>
    </p:spTree>
    <p:extLst>
      <p:ext uri="{BB962C8B-B14F-4D97-AF65-F5344CB8AC3E}">
        <p14:creationId xmlns:p14="http://schemas.microsoft.com/office/powerpoint/2010/main" val="2992123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082A9-D3DF-4A1E-B918-F924217694A7}"/>
              </a:ext>
            </a:extLst>
          </p:cNvPr>
          <p:cNvSpPr>
            <a:spLocks noGrp="1"/>
          </p:cNvSpPr>
          <p:nvPr>
            <p:ph type="title"/>
          </p:nvPr>
        </p:nvSpPr>
        <p:spPr>
          <a:xfrm>
            <a:off x="1078563" y="192882"/>
            <a:ext cx="7251049" cy="535781"/>
          </a:xfrm>
        </p:spPr>
        <p:txBody>
          <a:bodyPr/>
          <a:lstStyle/>
          <a:p>
            <a:pPr algn="ctr"/>
            <a:r>
              <a:rPr lang="en-US" sz="2000" dirty="0"/>
              <a:t>Purpose  </a:t>
            </a:r>
            <a:endParaRPr lang="en-US" dirty="0"/>
          </a:p>
        </p:txBody>
      </p:sp>
      <p:sp>
        <p:nvSpPr>
          <p:cNvPr id="3" name="Text Placeholder 2">
            <a:extLst>
              <a:ext uri="{FF2B5EF4-FFF2-40B4-BE49-F238E27FC236}">
                <a16:creationId xmlns:a16="http://schemas.microsoft.com/office/drawing/2014/main" id="{C6DA7F58-51B5-4C56-8864-9F6E661865BC}"/>
              </a:ext>
            </a:extLst>
          </p:cNvPr>
          <p:cNvSpPr>
            <a:spLocks noGrp="1"/>
          </p:cNvSpPr>
          <p:nvPr>
            <p:ph type="body" sz="quarter" idx="11"/>
          </p:nvPr>
        </p:nvSpPr>
        <p:spPr>
          <a:xfrm>
            <a:off x="1314450" y="964407"/>
            <a:ext cx="7829550" cy="3114674"/>
          </a:xfrm>
        </p:spPr>
        <p:txBody>
          <a:bodyPr/>
          <a:lstStyle/>
          <a:p>
            <a:r>
              <a:rPr lang="en-US" dirty="0"/>
              <a:t>Understand the relationship between drugs and health outcomes through </a:t>
            </a:r>
            <a:r>
              <a:rPr lang="en-US" u="sng" dirty="0" err="1"/>
              <a:t>RxNorm</a:t>
            </a:r>
            <a:r>
              <a:rPr lang="en-US" dirty="0"/>
              <a:t> Concept Types (CTY)</a:t>
            </a:r>
          </a:p>
          <a:p>
            <a:r>
              <a:rPr lang="en-US" b="1" u="sng" dirty="0">
                <a:effectLst/>
                <a:latin typeface="Calibri" panose="020F0502020204030204" pitchFamily="34" charset="0"/>
                <a:ea typeface="Calibri" panose="020F0502020204030204" pitchFamily="34" charset="0"/>
              </a:rPr>
              <a:t>Concept</a:t>
            </a:r>
            <a:r>
              <a:rPr lang="en-US" dirty="0">
                <a:effectLst/>
                <a:latin typeface="Calibri" panose="020F0502020204030204" pitchFamily="34" charset="0"/>
                <a:ea typeface="Calibri" panose="020F0502020204030204" pitchFamily="34" charset="0"/>
              </a:rPr>
              <a:t> </a:t>
            </a:r>
            <a:r>
              <a:rPr lang="en-US" dirty="0">
                <a:latin typeface="Calibri" panose="020F0502020204030204" pitchFamily="34" charset="0"/>
                <a:ea typeface="Calibri" panose="020F0502020204030204" pitchFamily="34" charset="0"/>
              </a:rPr>
              <a:t>indicates a criteria (like Method of Action[</a:t>
            </a:r>
            <a:r>
              <a:rPr lang="en-US" dirty="0" err="1">
                <a:latin typeface="Calibri" panose="020F0502020204030204" pitchFamily="34" charset="0"/>
                <a:ea typeface="Calibri" panose="020F0502020204030204" pitchFamily="34" charset="0"/>
              </a:rPr>
              <a:t>MoA</a:t>
            </a:r>
            <a:r>
              <a:rPr lang="en-US" dirty="0">
                <a:latin typeface="Calibri" panose="020F0502020204030204" pitchFamily="34" charset="0"/>
                <a:ea typeface="Calibri" panose="020F0502020204030204" pitchFamily="34" charset="0"/>
              </a:rPr>
              <a:t>], </a:t>
            </a:r>
            <a:r>
              <a:rPr lang="en-US" dirty="0" err="1">
                <a:latin typeface="Calibri" panose="020F0502020204030204" pitchFamily="34" charset="0"/>
                <a:ea typeface="Calibri" panose="020F0502020204030204" pitchFamily="34" charset="0"/>
              </a:rPr>
              <a:t>Pharmokinetics</a:t>
            </a:r>
            <a:r>
              <a:rPr lang="en-US" dirty="0">
                <a:latin typeface="Calibri" panose="020F0502020204030204" pitchFamily="34" charset="0"/>
                <a:ea typeface="Calibri" panose="020F0502020204030204" pitchFamily="34" charset="0"/>
              </a:rPr>
              <a:t> [PK], </a:t>
            </a:r>
            <a:r>
              <a:rPr lang="en-US" dirty="0" err="1">
                <a:latin typeface="Calibri" panose="020F0502020204030204" pitchFamily="34" charset="0"/>
                <a:ea typeface="Calibri" panose="020F0502020204030204" pitchFamily="34" charset="0"/>
              </a:rPr>
              <a:t>etc</a:t>
            </a:r>
            <a:r>
              <a:rPr lang="en-US" dirty="0">
                <a:latin typeface="Calibri" panose="020F0502020204030204" pitchFamily="34" charset="0"/>
                <a:ea typeface="Calibri" panose="020F0502020204030204" pitchFamily="34" charset="0"/>
              </a:rPr>
              <a:t>) used to describe drugs</a:t>
            </a:r>
            <a:endParaRPr lang="en-US" dirty="0">
              <a:effectLst/>
              <a:latin typeface="Calibri" panose="020F0502020204030204" pitchFamily="34" charset="0"/>
              <a:ea typeface="Calibri" panose="020F0502020204030204" pitchFamily="34" charset="0"/>
            </a:endParaRPr>
          </a:p>
          <a:p>
            <a:r>
              <a:rPr lang="en-US" dirty="0">
                <a:effectLst/>
                <a:latin typeface="Calibri" panose="020F0502020204030204" pitchFamily="34" charset="0"/>
                <a:ea typeface="Calibri" panose="020F0502020204030204" pitchFamily="34" charset="0"/>
              </a:rPr>
              <a:t>When we connect drugs through concepts, </a:t>
            </a:r>
            <a:r>
              <a:rPr lang="en-US" dirty="0">
                <a:latin typeface="Calibri" panose="020F0502020204030204" pitchFamily="34" charset="0"/>
                <a:ea typeface="Calibri" panose="020F0502020204030204" pitchFamily="34" charset="0"/>
              </a:rPr>
              <a:t>we can understand how they are used in the treatment of diseases</a:t>
            </a:r>
            <a:endParaRPr lang="en-US" dirty="0">
              <a:effectLst/>
              <a:latin typeface="Calibri" panose="020F0502020204030204" pitchFamily="34" charset="0"/>
              <a:ea typeface="Calibri" panose="020F0502020204030204" pitchFamily="34" charset="0"/>
            </a:endParaRPr>
          </a:p>
          <a:p>
            <a:r>
              <a:rPr lang="en-US" dirty="0">
                <a:latin typeface="Calibri" panose="020F0502020204030204" pitchFamily="34" charset="0"/>
                <a:ea typeface="Calibri" panose="020F0502020204030204" pitchFamily="34" charset="0"/>
              </a:rPr>
              <a:t>Patient cohorts can be identified based on characteristics of medications</a:t>
            </a:r>
          </a:p>
        </p:txBody>
      </p:sp>
      <p:pic>
        <p:nvPicPr>
          <p:cNvPr id="4" name="Picture 3" descr="Diagram&#10;&#10;Description automatically generated">
            <a:extLst>
              <a:ext uri="{FF2B5EF4-FFF2-40B4-BE49-F238E27FC236}">
                <a16:creationId xmlns:a16="http://schemas.microsoft.com/office/drawing/2014/main" id="{BC60AC68-E18A-4B16-A114-EF58D5A66A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069" y="2364856"/>
            <a:ext cx="7829550" cy="1871387"/>
          </a:xfrm>
          <a:prstGeom prst="rect">
            <a:avLst/>
          </a:prstGeom>
        </p:spPr>
      </p:pic>
    </p:spTree>
    <p:extLst>
      <p:ext uri="{BB962C8B-B14F-4D97-AF65-F5344CB8AC3E}">
        <p14:creationId xmlns:p14="http://schemas.microsoft.com/office/powerpoint/2010/main" val="3789079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087F7-9747-4D90-977D-D57F963BED02}"/>
              </a:ext>
            </a:extLst>
          </p:cNvPr>
          <p:cNvSpPr>
            <a:spLocks noGrp="1"/>
          </p:cNvSpPr>
          <p:nvPr>
            <p:ph type="title"/>
          </p:nvPr>
        </p:nvSpPr>
        <p:spPr>
          <a:xfrm>
            <a:off x="1647613" y="230749"/>
            <a:ext cx="7251049" cy="735645"/>
          </a:xfrm>
        </p:spPr>
        <p:txBody>
          <a:bodyPr/>
          <a:lstStyle/>
          <a:p>
            <a:r>
              <a:rPr lang="en-US" dirty="0"/>
              <a:t>Example of 2 similar drugs  under the same </a:t>
            </a:r>
            <a:r>
              <a:rPr lang="en-US" dirty="0">
                <a:solidFill>
                  <a:srgbClr val="C00000"/>
                </a:solidFill>
              </a:rPr>
              <a:t>Concept Type - ATC</a:t>
            </a:r>
          </a:p>
        </p:txBody>
      </p:sp>
      <p:pic>
        <p:nvPicPr>
          <p:cNvPr id="7" name="Picture 6" descr="Diagram&#10;&#10;Description automatically generated">
            <a:extLst>
              <a:ext uri="{FF2B5EF4-FFF2-40B4-BE49-F238E27FC236}">
                <a16:creationId xmlns:a16="http://schemas.microsoft.com/office/drawing/2014/main" id="{B5D1D7E2-3785-4AD1-90D2-30EE19824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419" y="914399"/>
            <a:ext cx="4168212" cy="3998352"/>
          </a:xfrm>
          <a:prstGeom prst="rect">
            <a:avLst/>
          </a:prstGeom>
        </p:spPr>
      </p:pic>
      <p:pic>
        <p:nvPicPr>
          <p:cNvPr id="9" name="Picture 8" descr="Diagram&#10;&#10;Description automatically generated">
            <a:extLst>
              <a:ext uri="{FF2B5EF4-FFF2-40B4-BE49-F238E27FC236}">
                <a16:creationId xmlns:a16="http://schemas.microsoft.com/office/drawing/2014/main" id="{B8B39C55-3543-41B9-9C94-A04F4D3A5C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7743" y="1064453"/>
            <a:ext cx="2844946" cy="3848298"/>
          </a:xfrm>
          <a:prstGeom prst="rect">
            <a:avLst/>
          </a:prstGeom>
        </p:spPr>
      </p:pic>
    </p:spTree>
    <p:extLst>
      <p:ext uri="{BB962C8B-B14F-4D97-AF65-F5344CB8AC3E}">
        <p14:creationId xmlns:p14="http://schemas.microsoft.com/office/powerpoint/2010/main" val="69723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E9579-FDE6-4AAF-8CDC-08738848BF2B}"/>
              </a:ext>
            </a:extLst>
          </p:cNvPr>
          <p:cNvSpPr>
            <a:spLocks noGrp="1"/>
          </p:cNvSpPr>
          <p:nvPr>
            <p:ph type="title"/>
          </p:nvPr>
        </p:nvSpPr>
        <p:spPr>
          <a:xfrm>
            <a:off x="1004676" y="306748"/>
            <a:ext cx="7251049" cy="700522"/>
          </a:xfrm>
        </p:spPr>
        <p:txBody>
          <a:bodyPr/>
          <a:lstStyle/>
          <a:p>
            <a:pPr algn="ctr"/>
            <a:r>
              <a:rPr lang="en-US" dirty="0"/>
              <a:t>Description </a:t>
            </a:r>
          </a:p>
        </p:txBody>
      </p:sp>
      <p:sp>
        <p:nvSpPr>
          <p:cNvPr id="3" name="Text Placeholder 2">
            <a:extLst>
              <a:ext uri="{FF2B5EF4-FFF2-40B4-BE49-F238E27FC236}">
                <a16:creationId xmlns:a16="http://schemas.microsoft.com/office/drawing/2014/main" id="{63FB7190-7802-410B-BFE2-D90B5B977FCC}"/>
              </a:ext>
            </a:extLst>
          </p:cNvPr>
          <p:cNvSpPr>
            <a:spLocks noGrp="1"/>
          </p:cNvSpPr>
          <p:nvPr>
            <p:ph type="body" sz="quarter" idx="11"/>
          </p:nvPr>
        </p:nvSpPr>
        <p:spPr>
          <a:xfrm>
            <a:off x="1047538" y="1243011"/>
            <a:ext cx="7133900" cy="2979379"/>
          </a:xfrm>
        </p:spPr>
        <p:txBody>
          <a:bodyPr/>
          <a:lstStyle/>
          <a:p>
            <a:r>
              <a:rPr lang="en-US" b="1" dirty="0"/>
              <a:t>My role </a:t>
            </a:r>
            <a:r>
              <a:rPr lang="en-US" dirty="0"/>
              <a:t>:  </a:t>
            </a:r>
            <a:r>
              <a:rPr lang="en-US" dirty="0">
                <a:latin typeface="Calibri" panose="020F0502020204030204" pitchFamily="34" charset="0"/>
                <a:ea typeface="Calibri" panose="020F0502020204030204" pitchFamily="34" charset="0"/>
              </a:rPr>
              <a:t>Identify relationships between drugs and diseases and show characteristics of drugs including how they work </a:t>
            </a:r>
          </a:p>
          <a:p>
            <a:pPr>
              <a:spcAft>
                <a:spcPts val="0"/>
              </a:spcAft>
            </a:pPr>
            <a:r>
              <a:rPr lang="en-US" b="1" dirty="0">
                <a:latin typeface="Calibri" panose="020F0502020204030204" pitchFamily="34" charset="0"/>
                <a:ea typeface="Calibri" panose="020F0502020204030204" pitchFamily="34" charset="0"/>
              </a:rPr>
              <a:t>Clinical Research Department </a:t>
            </a:r>
            <a:r>
              <a:rPr lang="en-US" dirty="0">
                <a:latin typeface="Calibri" panose="020F0502020204030204" pitchFamily="34" charset="0"/>
                <a:ea typeface="Calibri" panose="020F0502020204030204" pitchFamily="34" charset="0"/>
              </a:rPr>
              <a:t>:</a:t>
            </a:r>
          </a:p>
          <a:p>
            <a:pPr lvl="1">
              <a:spcAft>
                <a:spcPts val="0"/>
              </a:spcAft>
              <a:buFont typeface="Arial" panose="020B0604020202020204" pitchFamily="34" charset="0"/>
              <a:buChar char="•"/>
            </a:pPr>
            <a:r>
              <a:rPr lang="en-US" dirty="0">
                <a:effectLst/>
                <a:latin typeface="Calibri" panose="020F0502020204030204" pitchFamily="34" charset="0"/>
                <a:ea typeface="Times New Roman" panose="02020603050405020304" pitchFamily="18" charset="0"/>
              </a:rPr>
              <a:t>Operation of Clinical Trials in Cerner (managing Protocol and Subject information, building Pre-screening to identify trial candidates, building Order sets for research protocols)</a:t>
            </a:r>
            <a:endParaRPr lang="en-US" dirty="0">
              <a:effectLst/>
              <a:latin typeface="Calibri" panose="020F0502020204030204" pitchFamily="34" charset="0"/>
              <a:ea typeface="Calibri" panose="020F0502020204030204" pitchFamily="34" charset="0"/>
            </a:endParaRPr>
          </a:p>
          <a:p>
            <a:pPr lvl="1">
              <a:spcAft>
                <a:spcPts val="0"/>
              </a:spcAft>
              <a:buFont typeface="Arial" panose="020B0604020202020204" pitchFamily="34" charset="0"/>
              <a:buChar char="•"/>
            </a:pPr>
            <a:r>
              <a:rPr lang="en-US" dirty="0">
                <a:effectLst/>
                <a:latin typeface="Calibri" panose="020F0502020204030204" pitchFamily="34" charset="0"/>
                <a:ea typeface="Times New Roman" panose="02020603050405020304" pitchFamily="18" charset="0"/>
              </a:rPr>
              <a:t>Feasibility evaluation, identification of patient cohorts for both retrospective and prospective clinical research, data extraction and analysis as well as development of ML models for research</a:t>
            </a:r>
            <a:endParaRPr lang="en-US" dirty="0">
              <a:effectLst/>
              <a:latin typeface="Calibri" panose="020F0502020204030204" pitchFamily="34" charset="0"/>
              <a:ea typeface="Calibri" panose="020F0502020204030204" pitchFamily="34" charset="0"/>
            </a:endParaRPr>
          </a:p>
          <a:p>
            <a:pPr lvl="1">
              <a:spcAft>
                <a:spcPts val="0"/>
              </a:spcAft>
              <a:buFont typeface="Arial" panose="020B0604020202020204" pitchFamily="34" charset="0"/>
              <a:buChar char="•"/>
            </a:pPr>
            <a:r>
              <a:rPr lang="en-US" dirty="0">
                <a:effectLst/>
                <a:latin typeface="Calibri" panose="020F0502020204030204" pitchFamily="34" charset="0"/>
                <a:ea typeface="Times New Roman" panose="02020603050405020304" pitchFamily="18" charset="0"/>
              </a:rPr>
              <a:t>Design and development of Cohort identification and analysis tool</a:t>
            </a:r>
            <a:endParaRPr lang="en-US" dirty="0">
              <a:effectLst/>
              <a:latin typeface="Calibri" panose="020F0502020204030204" pitchFamily="34" charset="0"/>
              <a:ea typeface="Calibri" panose="020F0502020204030204" pitchFamily="34" charset="0"/>
            </a:endParaRPr>
          </a:p>
          <a:p>
            <a:endParaRPr lang="en-US" dirty="0">
              <a:latin typeface="Calibri" panose="020F0502020204030204" pitchFamily="34" charset="0"/>
              <a:ea typeface="Calibri" panose="020F0502020204030204" pitchFamily="34" charset="0"/>
            </a:endParaRPr>
          </a:p>
          <a:p>
            <a:r>
              <a:rPr lang="en-US" b="1" dirty="0">
                <a:latin typeface="Calibri" panose="020F0502020204030204" pitchFamily="34" charset="0"/>
                <a:ea typeface="Calibri" panose="020F0502020204030204" pitchFamily="34" charset="0"/>
              </a:rPr>
              <a:t>Healthcare IS before / after </a:t>
            </a:r>
            <a:r>
              <a:rPr lang="en-US" dirty="0">
                <a:latin typeface="Calibri" panose="020F0502020204030204" pitchFamily="34" charset="0"/>
                <a:ea typeface="Calibri" panose="020F0502020204030204" pitchFamily="34" charset="0"/>
              </a:rPr>
              <a:t>: Instead of associating drugs with diseases, we delve deeper and make searches more complex through including more facets into hierarchy like pharmacological class, concept types, etc. Correlation of drug regimens to diseases and health outcomes. </a:t>
            </a:r>
          </a:p>
          <a:p>
            <a:pPr marL="0" indent="0">
              <a:buNone/>
            </a:pPr>
            <a:endParaRPr lang="en-US" dirty="0"/>
          </a:p>
        </p:txBody>
      </p:sp>
    </p:spTree>
    <p:extLst>
      <p:ext uri="{BB962C8B-B14F-4D97-AF65-F5344CB8AC3E}">
        <p14:creationId xmlns:p14="http://schemas.microsoft.com/office/powerpoint/2010/main" val="680273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0C78C-F1D3-484E-B12A-BA195D527465}"/>
              </a:ext>
            </a:extLst>
          </p:cNvPr>
          <p:cNvSpPr>
            <a:spLocks noGrp="1"/>
          </p:cNvSpPr>
          <p:nvPr>
            <p:ph type="title"/>
          </p:nvPr>
        </p:nvSpPr>
        <p:spPr>
          <a:xfrm>
            <a:off x="1013254" y="237892"/>
            <a:ext cx="7251049" cy="735645"/>
          </a:xfrm>
        </p:spPr>
        <p:txBody>
          <a:bodyPr/>
          <a:lstStyle/>
          <a:p>
            <a:pPr algn="ctr"/>
            <a:r>
              <a:rPr lang="en-US" dirty="0"/>
              <a:t>Project </a:t>
            </a:r>
          </a:p>
        </p:txBody>
      </p:sp>
      <p:sp>
        <p:nvSpPr>
          <p:cNvPr id="3" name="Text Placeholder 2">
            <a:extLst>
              <a:ext uri="{FF2B5EF4-FFF2-40B4-BE49-F238E27FC236}">
                <a16:creationId xmlns:a16="http://schemas.microsoft.com/office/drawing/2014/main" id="{DC3BD1F2-92E8-45F4-85E2-B4D606695655}"/>
              </a:ext>
            </a:extLst>
          </p:cNvPr>
          <p:cNvSpPr>
            <a:spLocks noGrp="1"/>
          </p:cNvSpPr>
          <p:nvPr>
            <p:ph type="body" sz="quarter" idx="11"/>
          </p:nvPr>
        </p:nvSpPr>
        <p:spPr>
          <a:xfrm>
            <a:off x="1172106" y="1099920"/>
            <a:ext cx="7133900" cy="2943660"/>
          </a:xfrm>
        </p:spPr>
        <p:txBody>
          <a:bodyPr/>
          <a:lstStyle/>
          <a:p>
            <a:r>
              <a:rPr lang="en-US" dirty="0"/>
              <a:t>Transform xml files with complex structures to flat formats with fields and rows through data manipulation </a:t>
            </a:r>
          </a:p>
          <a:p>
            <a:r>
              <a:rPr lang="en-US" dirty="0"/>
              <a:t>Analyze these created tables and explore if there are commonalities between these newly formed data related to drugs (from xml format) and the data related to patients in EDW Cerner</a:t>
            </a:r>
          </a:p>
          <a:p>
            <a:r>
              <a:rPr lang="en-US" dirty="0"/>
              <a:t>Combine these data be creating crosswalks between both the sets of data </a:t>
            </a:r>
          </a:p>
          <a:p>
            <a:r>
              <a:rPr lang="en-US" dirty="0"/>
              <a:t>Could group drugs based on certain criteria like Concept Types  </a:t>
            </a:r>
          </a:p>
        </p:txBody>
      </p:sp>
      <p:pic>
        <p:nvPicPr>
          <p:cNvPr id="4" name="Picture 3" descr="A picture containing text&#10;&#10;Description automatically generated">
            <a:extLst>
              <a:ext uri="{FF2B5EF4-FFF2-40B4-BE49-F238E27FC236}">
                <a16:creationId xmlns:a16="http://schemas.microsoft.com/office/drawing/2014/main" id="{777D7707-B389-4136-97B5-C199124FE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951" y="2512359"/>
            <a:ext cx="2514600" cy="2320846"/>
          </a:xfrm>
          <a:prstGeom prst="rect">
            <a:avLst/>
          </a:prstGeom>
        </p:spPr>
      </p:pic>
      <p:pic>
        <p:nvPicPr>
          <p:cNvPr id="5" name="Picture 4">
            <a:extLst>
              <a:ext uri="{FF2B5EF4-FFF2-40B4-BE49-F238E27FC236}">
                <a16:creationId xmlns:a16="http://schemas.microsoft.com/office/drawing/2014/main" id="{AE0B965E-A374-4FD6-9965-BA227233FE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1962" y="3313806"/>
            <a:ext cx="4340350" cy="358976"/>
          </a:xfrm>
          <a:prstGeom prst="rect">
            <a:avLst/>
          </a:prstGeom>
        </p:spPr>
      </p:pic>
      <p:cxnSp>
        <p:nvCxnSpPr>
          <p:cNvPr id="7" name="Straight Arrow Connector 6">
            <a:extLst>
              <a:ext uri="{FF2B5EF4-FFF2-40B4-BE49-F238E27FC236}">
                <a16:creationId xmlns:a16="http://schemas.microsoft.com/office/drawing/2014/main" id="{6BD501F9-2FCB-4B9B-9E2C-657B578EE8BD}"/>
              </a:ext>
            </a:extLst>
          </p:cNvPr>
          <p:cNvCxnSpPr/>
          <p:nvPr/>
        </p:nvCxnSpPr>
        <p:spPr>
          <a:xfrm>
            <a:off x="3378994" y="3493294"/>
            <a:ext cx="7358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87492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96BCE24-B8C9-4EDB-AAF4-690652E48758}"/>
              </a:ext>
            </a:extLst>
          </p:cNvPr>
          <p:cNvSpPr txBox="1"/>
          <p:nvPr/>
        </p:nvSpPr>
        <p:spPr>
          <a:xfrm flipH="1">
            <a:off x="6070093" y="2594870"/>
            <a:ext cx="3794573" cy="369332"/>
          </a:xfrm>
          <a:prstGeom prst="rect">
            <a:avLst/>
          </a:prstGeom>
          <a:noFill/>
        </p:spPr>
        <p:txBody>
          <a:bodyPr wrap="square" rtlCol="0">
            <a:spAutoFit/>
          </a:bodyPr>
          <a:lstStyle/>
          <a:p>
            <a:r>
              <a:rPr lang="en-US" dirty="0">
                <a:solidFill>
                  <a:schemeClr val="accent1"/>
                </a:solidFill>
              </a:rPr>
              <a:t>Grouping of Drugs </a:t>
            </a:r>
          </a:p>
        </p:txBody>
      </p:sp>
      <p:sp>
        <p:nvSpPr>
          <p:cNvPr id="8" name="TextBox 7">
            <a:extLst>
              <a:ext uri="{FF2B5EF4-FFF2-40B4-BE49-F238E27FC236}">
                <a16:creationId xmlns:a16="http://schemas.microsoft.com/office/drawing/2014/main" id="{050F011B-411C-4DEE-86F7-F1F0E669E45D}"/>
              </a:ext>
            </a:extLst>
          </p:cNvPr>
          <p:cNvSpPr txBox="1"/>
          <p:nvPr/>
        </p:nvSpPr>
        <p:spPr>
          <a:xfrm>
            <a:off x="620265" y="1105561"/>
            <a:ext cx="2522986" cy="646331"/>
          </a:xfrm>
          <a:prstGeom prst="rect">
            <a:avLst/>
          </a:prstGeom>
          <a:noFill/>
        </p:spPr>
        <p:txBody>
          <a:bodyPr wrap="square" rtlCol="0">
            <a:spAutoFit/>
          </a:bodyPr>
          <a:lstStyle/>
          <a:p>
            <a:r>
              <a:rPr lang="en-US" dirty="0">
                <a:solidFill>
                  <a:schemeClr val="accent1"/>
                </a:solidFill>
              </a:rPr>
              <a:t>Data manipulation from xml to tables </a:t>
            </a:r>
          </a:p>
        </p:txBody>
      </p:sp>
      <p:pic>
        <p:nvPicPr>
          <p:cNvPr id="10" name="Picture 9" descr="Text&#10;&#10;Description automatically generated">
            <a:extLst>
              <a:ext uri="{FF2B5EF4-FFF2-40B4-BE49-F238E27FC236}">
                <a16:creationId xmlns:a16="http://schemas.microsoft.com/office/drawing/2014/main" id="{70148EC6-CAE9-4743-84E5-FE925A93C3FC}"/>
              </a:ext>
            </a:extLst>
          </p:cNvPr>
          <p:cNvPicPr>
            <a:picLocks noChangeAspect="1"/>
          </p:cNvPicPr>
          <p:nvPr/>
        </p:nvPicPr>
        <p:blipFill rotWithShape="1">
          <a:blip r:embed="rId2">
            <a:extLst>
              <a:ext uri="{28A0092B-C50C-407E-A947-70E740481C1C}">
                <a14:useLocalDpi xmlns:a14="http://schemas.microsoft.com/office/drawing/2010/main" val="0"/>
              </a:ext>
            </a:extLst>
          </a:blip>
          <a:srcRect l="1" r="11583"/>
          <a:stretch/>
        </p:blipFill>
        <p:spPr>
          <a:xfrm>
            <a:off x="0" y="3220394"/>
            <a:ext cx="4778841" cy="1774193"/>
          </a:xfrm>
          <a:prstGeom prst="rect">
            <a:avLst/>
          </a:prstGeom>
        </p:spPr>
      </p:pic>
      <p:pic>
        <p:nvPicPr>
          <p:cNvPr id="18" name="Picture 17" descr="Graphical user interface, table&#10;&#10;Description automatically generated">
            <a:extLst>
              <a:ext uri="{FF2B5EF4-FFF2-40B4-BE49-F238E27FC236}">
                <a16:creationId xmlns:a16="http://schemas.microsoft.com/office/drawing/2014/main" id="{91B225D6-477E-42E2-820C-1CE04F1637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1717" y="83167"/>
            <a:ext cx="5643690" cy="2465463"/>
          </a:xfrm>
          <a:prstGeom prst="rect">
            <a:avLst/>
          </a:prstGeom>
        </p:spPr>
      </p:pic>
      <p:sp>
        <p:nvSpPr>
          <p:cNvPr id="19" name="TextBox 18">
            <a:extLst>
              <a:ext uri="{FF2B5EF4-FFF2-40B4-BE49-F238E27FC236}">
                <a16:creationId xmlns:a16="http://schemas.microsoft.com/office/drawing/2014/main" id="{2997E8DC-6449-4D2F-8F11-9CF6EA5C1E1B}"/>
              </a:ext>
            </a:extLst>
          </p:cNvPr>
          <p:cNvSpPr txBox="1"/>
          <p:nvPr/>
        </p:nvSpPr>
        <p:spPr>
          <a:xfrm>
            <a:off x="851246" y="2865408"/>
            <a:ext cx="2522986" cy="369332"/>
          </a:xfrm>
          <a:prstGeom prst="rect">
            <a:avLst/>
          </a:prstGeom>
          <a:noFill/>
        </p:spPr>
        <p:txBody>
          <a:bodyPr wrap="square" rtlCol="0">
            <a:spAutoFit/>
          </a:bodyPr>
          <a:lstStyle/>
          <a:p>
            <a:r>
              <a:rPr lang="en-US" dirty="0">
                <a:solidFill>
                  <a:schemeClr val="accent1"/>
                </a:solidFill>
              </a:rPr>
              <a:t>Patient data from Cerner </a:t>
            </a:r>
          </a:p>
        </p:txBody>
      </p:sp>
      <p:pic>
        <p:nvPicPr>
          <p:cNvPr id="9" name="Picture 8" descr="Graphical user interface, application, table&#10;&#10;Description automatically generated">
            <a:extLst>
              <a:ext uri="{FF2B5EF4-FFF2-40B4-BE49-F238E27FC236}">
                <a16:creationId xmlns:a16="http://schemas.microsoft.com/office/drawing/2014/main" id="{212FE491-CBE3-4C62-8418-074465A69FDF}"/>
              </a:ext>
            </a:extLst>
          </p:cNvPr>
          <p:cNvPicPr>
            <a:picLocks noChangeAspect="1"/>
          </p:cNvPicPr>
          <p:nvPr/>
        </p:nvPicPr>
        <p:blipFill rotWithShape="1">
          <a:blip r:embed="rId4">
            <a:extLst>
              <a:ext uri="{28A0092B-C50C-407E-A947-70E740481C1C}">
                <a14:useLocalDpi xmlns:a14="http://schemas.microsoft.com/office/drawing/2010/main" val="0"/>
              </a:ext>
            </a:extLst>
          </a:blip>
          <a:srcRect r="34617"/>
          <a:stretch/>
        </p:blipFill>
        <p:spPr>
          <a:xfrm>
            <a:off x="5027434" y="2957281"/>
            <a:ext cx="3937973" cy="2186219"/>
          </a:xfrm>
          <a:prstGeom prst="rect">
            <a:avLst/>
          </a:prstGeom>
        </p:spPr>
      </p:pic>
    </p:spTree>
    <p:extLst>
      <p:ext uri="{BB962C8B-B14F-4D97-AF65-F5344CB8AC3E}">
        <p14:creationId xmlns:p14="http://schemas.microsoft.com/office/powerpoint/2010/main" val="1481939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3ACE-DEBB-458E-9D02-88115798B9D3}"/>
              </a:ext>
            </a:extLst>
          </p:cNvPr>
          <p:cNvSpPr>
            <a:spLocks noGrp="1"/>
          </p:cNvSpPr>
          <p:nvPr>
            <p:ph type="title"/>
          </p:nvPr>
        </p:nvSpPr>
        <p:spPr>
          <a:xfrm>
            <a:off x="679187" y="652231"/>
            <a:ext cx="7251049" cy="735645"/>
          </a:xfrm>
        </p:spPr>
        <p:txBody>
          <a:bodyPr/>
          <a:lstStyle/>
          <a:p>
            <a:pPr algn="ctr"/>
            <a:r>
              <a:rPr lang="en-US" sz="2400" dirty="0"/>
              <a:t>Goals and Accomplishments</a:t>
            </a:r>
            <a:br>
              <a:rPr lang="en-US" sz="2400" dirty="0"/>
            </a:br>
            <a:endParaRPr lang="en-US" dirty="0"/>
          </a:p>
        </p:txBody>
      </p:sp>
      <p:sp>
        <p:nvSpPr>
          <p:cNvPr id="3" name="Text Placeholder 2">
            <a:extLst>
              <a:ext uri="{FF2B5EF4-FFF2-40B4-BE49-F238E27FC236}">
                <a16:creationId xmlns:a16="http://schemas.microsoft.com/office/drawing/2014/main" id="{09C10F51-7574-4DA9-ACE5-9C3E4C7E0B82}"/>
              </a:ext>
            </a:extLst>
          </p:cNvPr>
          <p:cNvSpPr>
            <a:spLocks noGrp="1"/>
          </p:cNvSpPr>
          <p:nvPr>
            <p:ph type="body" sz="quarter" idx="11"/>
          </p:nvPr>
        </p:nvSpPr>
        <p:spPr>
          <a:xfrm>
            <a:off x="1143531" y="1743075"/>
            <a:ext cx="7133900" cy="1824080"/>
          </a:xfrm>
        </p:spPr>
        <p:txBody>
          <a:bodyPr/>
          <a:lstStyle/>
          <a:p>
            <a:r>
              <a:rPr lang="en-US" dirty="0"/>
              <a:t>Was successful in bringing </a:t>
            </a:r>
            <a:r>
              <a:rPr lang="en-US" dirty="0" err="1"/>
              <a:t>RxNorm</a:t>
            </a:r>
            <a:r>
              <a:rPr lang="en-US" dirty="0"/>
              <a:t> drug nomenclature data to the Cerner Data Source mart</a:t>
            </a:r>
          </a:p>
          <a:p>
            <a:r>
              <a:rPr lang="en-US" dirty="0"/>
              <a:t>Was successful in finding commonalities between the data related to drugs and patient data </a:t>
            </a:r>
          </a:p>
          <a:p>
            <a:r>
              <a:rPr lang="en-US" dirty="0"/>
              <a:t>Better knowledge on the classification of drugs used to study disease progression and health outcomes  </a:t>
            </a:r>
          </a:p>
          <a:p>
            <a:pPr marL="0" indent="0">
              <a:buNone/>
            </a:pPr>
            <a:endParaRPr lang="en-US" dirty="0"/>
          </a:p>
        </p:txBody>
      </p:sp>
    </p:spTree>
    <p:extLst>
      <p:ext uri="{BB962C8B-B14F-4D97-AF65-F5344CB8AC3E}">
        <p14:creationId xmlns:p14="http://schemas.microsoft.com/office/powerpoint/2010/main" val="706804773"/>
      </p:ext>
    </p:extLst>
  </p:cSld>
  <p:clrMapOvr>
    <a:masterClrMapping/>
  </p:clrMapOvr>
</p:sld>
</file>

<file path=ppt/theme/theme1.xml><?xml version="1.0" encoding="utf-8"?>
<a:theme xmlns:a="http://schemas.openxmlformats.org/drawingml/2006/main" name="1_Office Theme">
  <a:themeElements>
    <a:clrScheme name="Indiana University Health">
      <a:dk1>
        <a:sysClr val="windowText" lastClr="000000"/>
      </a:dk1>
      <a:lt1>
        <a:sysClr val="window" lastClr="FFFFFF"/>
      </a:lt1>
      <a:dk2>
        <a:srgbClr val="A1A1A4"/>
      </a:dk2>
      <a:lt2>
        <a:srgbClr val="EEECE1"/>
      </a:lt2>
      <a:accent1>
        <a:srgbClr val="B30838"/>
      </a:accent1>
      <a:accent2>
        <a:srgbClr val="F2EDD7"/>
      </a:accent2>
      <a:accent3>
        <a:srgbClr val="AFDDD2"/>
      </a:accent3>
      <a:accent4>
        <a:srgbClr val="D0E4A6"/>
      </a:accent4>
      <a:accent5>
        <a:srgbClr val="E9D666"/>
      </a:accent5>
      <a:accent6>
        <a:srgbClr val="C2D1D4"/>
      </a:accent6>
      <a:hlink>
        <a:srgbClr val="0000FF"/>
      </a:hlink>
      <a:folHlink>
        <a:srgbClr val="80008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DAA4C7476A5AC4D90B4AEF31B598E5A" ma:contentTypeVersion="2" ma:contentTypeDescription="Create a new document." ma:contentTypeScope="" ma:versionID="b4a51243e0ed243eb57a0cb92beeb9e3">
  <xsd:schema xmlns:xsd="http://www.w3.org/2001/XMLSchema" xmlns:xs="http://www.w3.org/2001/XMLSchema" xmlns:p="http://schemas.microsoft.com/office/2006/metadata/properties" xmlns:ns2="a5a8c722-58fb-493d-989f-ace6e6f7ff1f" targetNamespace="http://schemas.microsoft.com/office/2006/metadata/properties" ma:root="true" ma:fieldsID="49513d3bc7f86ca00c248c0f432116c3" ns2:_="">
    <xsd:import namespace="a5a8c722-58fb-493d-989f-ace6e6f7ff1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a8c722-58fb-493d-989f-ace6e6f7ff1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6F5C2C-2ADA-4894-99C6-4A4AAB4C1E4C}">
  <ds:schemaRefs>
    <ds:schemaRef ds:uri="http://schemas.microsoft.com/sharepoint/v3/contenttype/forms"/>
  </ds:schemaRefs>
</ds:datastoreItem>
</file>

<file path=customXml/itemProps2.xml><?xml version="1.0" encoding="utf-8"?>
<ds:datastoreItem xmlns:ds="http://schemas.openxmlformats.org/officeDocument/2006/customXml" ds:itemID="{8D1EF628-F186-4866-BAD1-0C94BE7AC762}">
  <ds:schemaRefs>
    <ds:schemaRef ds:uri="a5a8c722-58fb-493d-989f-ace6e6f7ff1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7C32948-D255-48FE-B68F-3E2A96549BBF}">
  <ds:schemaRefs>
    <ds:schemaRef ds:uri="a5a8c722-58fb-493d-989f-ace6e6f7ff1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5630</TotalTime>
  <Words>515</Words>
  <Application>Microsoft Office PowerPoint</Application>
  <PresentationFormat>On-screen Show (16:9)</PresentationFormat>
  <Paragraphs>48</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AppleSymbols</vt:lpstr>
      <vt:lpstr>Arial</vt:lpstr>
      <vt:lpstr>Calibri</vt:lpstr>
      <vt:lpstr>Franklin Gothic Book</vt:lpstr>
      <vt:lpstr>Franklin Gothic Medium</vt:lpstr>
      <vt:lpstr>Wingdings</vt:lpstr>
      <vt:lpstr>1_Office Theme</vt:lpstr>
      <vt:lpstr>2022 IIS Summer Internship: Data Science </vt:lpstr>
      <vt:lpstr>About Me</vt:lpstr>
      <vt:lpstr>IU Health Values</vt:lpstr>
      <vt:lpstr>Purpose  </vt:lpstr>
      <vt:lpstr>Example of 2 similar drugs  under the same Concept Type - ATC</vt:lpstr>
      <vt:lpstr>Description </vt:lpstr>
      <vt:lpstr>Project </vt:lpstr>
      <vt:lpstr>PowerPoint Presentation</vt:lpstr>
      <vt:lpstr>Goals and Accomplishments </vt:lpstr>
      <vt:lpstr>Recommendations and improvements </vt:lpstr>
      <vt:lpstr>Thank you!</vt:lpstr>
    </vt:vector>
  </TitlesOfParts>
  <Company>IU Health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Evolving the IU Health Brand Strategy</dc:title>
  <dc:creator>Mangan, David P</dc:creator>
  <cp:lastModifiedBy>Venkatesh, Poojyatha</cp:lastModifiedBy>
  <cp:revision>27</cp:revision>
  <cp:lastPrinted>2017-03-29T20:29:55Z</cp:lastPrinted>
  <dcterms:created xsi:type="dcterms:W3CDTF">2016-12-07T14:20:07Z</dcterms:created>
  <dcterms:modified xsi:type="dcterms:W3CDTF">2022-08-02T18:18:29Z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0x010100ADAA4C7476A5AC4D90B4AEF31B598E5A</vt:lpwstr>
  </property>
  <property fmtid="{D5CDD505-2E9C-101B-9397-08002B2CF9AE}" pid="3" name="MediaServiceImageTags">
    <vt:lpwstr/>
  </property>
</Properties>
</file>

<file path=docProps/thumbnail.jpeg>
</file>